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Lst>
  <p:sldSz cx="13004800" cy="9753600"/>
  <p:notesSz cx="6858000" cy="9144000"/>
  <p:defaultTextStyle>
    <a:lvl1pPr algn="ctr">
      <a:lnSpc>
        <a:spcPct val="155000"/>
      </a:lnSpc>
      <a:spcBef>
        <a:spcPts val="2400"/>
      </a:spcBef>
      <a:defRPr sz="3200">
        <a:solidFill>
          <a:srgbClr val="B58A6B"/>
        </a:solidFill>
        <a:latin typeface="Helvetica Neue Bold Condensed"/>
        <a:ea typeface="Helvetica Neue Bold Condensed"/>
        <a:cs typeface="Helvetica Neue Bold Condensed"/>
        <a:sym typeface="Helvetica Neue Bold Condensed"/>
      </a:defRPr>
    </a:lvl1pPr>
    <a:lvl2pPr indent="457200" algn="ctr">
      <a:lnSpc>
        <a:spcPct val="155000"/>
      </a:lnSpc>
      <a:spcBef>
        <a:spcPts val="2400"/>
      </a:spcBef>
      <a:defRPr sz="3200">
        <a:solidFill>
          <a:srgbClr val="B58A6B"/>
        </a:solidFill>
        <a:latin typeface="Helvetica Neue Bold Condensed"/>
        <a:ea typeface="Helvetica Neue Bold Condensed"/>
        <a:cs typeface="Helvetica Neue Bold Condensed"/>
        <a:sym typeface="Helvetica Neue Bold Condensed"/>
      </a:defRPr>
    </a:lvl2pPr>
    <a:lvl3pPr indent="914400" algn="ctr">
      <a:lnSpc>
        <a:spcPct val="155000"/>
      </a:lnSpc>
      <a:spcBef>
        <a:spcPts val="2400"/>
      </a:spcBef>
      <a:defRPr sz="3200">
        <a:solidFill>
          <a:srgbClr val="B58A6B"/>
        </a:solidFill>
        <a:latin typeface="Helvetica Neue Bold Condensed"/>
        <a:ea typeface="Helvetica Neue Bold Condensed"/>
        <a:cs typeface="Helvetica Neue Bold Condensed"/>
        <a:sym typeface="Helvetica Neue Bold Condensed"/>
      </a:defRPr>
    </a:lvl3pPr>
    <a:lvl4pPr indent="1371600" algn="ctr">
      <a:lnSpc>
        <a:spcPct val="155000"/>
      </a:lnSpc>
      <a:spcBef>
        <a:spcPts val="2400"/>
      </a:spcBef>
      <a:defRPr sz="3200">
        <a:solidFill>
          <a:srgbClr val="B58A6B"/>
        </a:solidFill>
        <a:latin typeface="Helvetica Neue Bold Condensed"/>
        <a:ea typeface="Helvetica Neue Bold Condensed"/>
        <a:cs typeface="Helvetica Neue Bold Condensed"/>
        <a:sym typeface="Helvetica Neue Bold Condensed"/>
      </a:defRPr>
    </a:lvl4pPr>
    <a:lvl5pPr indent="1828800" algn="ctr">
      <a:lnSpc>
        <a:spcPct val="155000"/>
      </a:lnSpc>
      <a:spcBef>
        <a:spcPts val="2400"/>
      </a:spcBef>
      <a:defRPr sz="3200">
        <a:solidFill>
          <a:srgbClr val="B58A6B"/>
        </a:solidFill>
        <a:latin typeface="Helvetica Neue Bold Condensed"/>
        <a:ea typeface="Helvetica Neue Bold Condensed"/>
        <a:cs typeface="Helvetica Neue Bold Condensed"/>
        <a:sym typeface="Helvetica Neue Bold Condensed"/>
      </a:defRPr>
    </a:lvl5pPr>
    <a:lvl6pPr algn="ctr">
      <a:lnSpc>
        <a:spcPct val="155000"/>
      </a:lnSpc>
      <a:spcBef>
        <a:spcPts val="2400"/>
      </a:spcBef>
      <a:defRPr sz="3200">
        <a:solidFill>
          <a:srgbClr val="B58A6B"/>
        </a:solidFill>
        <a:latin typeface="Helvetica Neue Bold Condensed"/>
        <a:ea typeface="Helvetica Neue Bold Condensed"/>
        <a:cs typeface="Helvetica Neue Bold Condensed"/>
        <a:sym typeface="Helvetica Neue Bold Condensed"/>
      </a:defRPr>
    </a:lvl6pPr>
    <a:lvl7pPr algn="ctr">
      <a:lnSpc>
        <a:spcPct val="155000"/>
      </a:lnSpc>
      <a:spcBef>
        <a:spcPts val="2400"/>
      </a:spcBef>
      <a:defRPr sz="3200">
        <a:solidFill>
          <a:srgbClr val="B58A6B"/>
        </a:solidFill>
        <a:latin typeface="Helvetica Neue Bold Condensed"/>
        <a:ea typeface="Helvetica Neue Bold Condensed"/>
        <a:cs typeface="Helvetica Neue Bold Condensed"/>
        <a:sym typeface="Helvetica Neue Bold Condensed"/>
      </a:defRPr>
    </a:lvl7pPr>
    <a:lvl8pPr algn="ctr">
      <a:lnSpc>
        <a:spcPct val="155000"/>
      </a:lnSpc>
      <a:spcBef>
        <a:spcPts val="2400"/>
      </a:spcBef>
      <a:defRPr sz="3200">
        <a:solidFill>
          <a:srgbClr val="B58A6B"/>
        </a:solidFill>
        <a:latin typeface="Helvetica Neue Bold Condensed"/>
        <a:ea typeface="Helvetica Neue Bold Condensed"/>
        <a:cs typeface="Helvetica Neue Bold Condensed"/>
        <a:sym typeface="Helvetica Neue Bold Condensed"/>
      </a:defRPr>
    </a:lvl8pPr>
    <a:lvl9pPr algn="ctr">
      <a:lnSpc>
        <a:spcPct val="155000"/>
      </a:lnSpc>
      <a:spcBef>
        <a:spcPts val="2400"/>
      </a:spcBef>
      <a:defRPr sz="3200">
        <a:solidFill>
          <a:srgbClr val="B58A6B"/>
        </a:solidFill>
        <a:latin typeface="Helvetica Neue Bold Condensed"/>
        <a:ea typeface="Helvetica Neue Bold Condensed"/>
        <a:cs typeface="Helvetica Neue Bold Condensed"/>
        <a:sym typeface="Helvetica Neue Bold Condensed"/>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
          <a:latin typeface="Helvetica Neue"/>
          <a:ea typeface="Helvetica Neue"/>
          <a:cs typeface="Helvetica Neue"/>
        </a:font>
        <a:srgbClr val="B58A6B"/>
      </a:tcTxStyle>
      <a:tcStyle>
        <a:tcBdr>
          <a:left>
            <a:ln w="12700" cap="flat">
              <a:solidFill>
                <a:srgbClr val="4A7594"/>
              </a:solidFill>
              <a:prstDash val="solid"/>
              <a:bevel/>
            </a:ln>
          </a:left>
          <a:right>
            <a:ln w="12700" cap="flat">
              <a:solidFill>
                <a:srgbClr val="4A7594"/>
              </a:solidFill>
              <a:prstDash val="solid"/>
              <a:bevel/>
            </a:ln>
          </a:right>
          <a:top>
            <a:ln w="12700" cap="flat">
              <a:solidFill>
                <a:srgbClr val="4A7594"/>
              </a:solidFill>
              <a:prstDash val="solid"/>
              <a:bevel/>
            </a:ln>
          </a:top>
          <a:bottom>
            <a:ln w="127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E7F3F4"/>
          </a:solidFill>
        </a:fill>
      </a:tcStyle>
    </a:wholeTbl>
    <a:band2H>
      <a:tcTxStyle/>
      <a:tcStyle>
        <a:tcBdr/>
        <a:fill>
          <a:solidFill>
            <a:srgbClr val="F3F9FA"/>
          </a:solidFill>
        </a:fill>
      </a:tcStyle>
    </a:band2H>
    <a:firstCol>
      <a:tcTxStyle b="on" i="on">
        <a:font>
          <a:latin typeface="Helvetica Neue"/>
          <a:ea typeface="Helvetica Neue"/>
          <a:cs typeface="Helvetica Neue"/>
        </a:font>
        <a:srgbClr val="4A7594"/>
      </a:tcTxStyle>
      <a:tcStyle>
        <a:tcBdr>
          <a:left>
            <a:ln w="12700" cap="flat">
              <a:solidFill>
                <a:srgbClr val="4A7594"/>
              </a:solidFill>
              <a:prstDash val="solid"/>
              <a:bevel/>
            </a:ln>
          </a:left>
          <a:right>
            <a:ln w="12700" cap="flat">
              <a:solidFill>
                <a:srgbClr val="4A7594"/>
              </a:solidFill>
              <a:prstDash val="solid"/>
              <a:bevel/>
            </a:ln>
          </a:right>
          <a:top>
            <a:ln w="12700" cap="flat">
              <a:solidFill>
                <a:srgbClr val="4A7594"/>
              </a:solidFill>
              <a:prstDash val="solid"/>
              <a:bevel/>
            </a:ln>
          </a:top>
          <a:bottom>
            <a:ln w="127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BBE0E3"/>
          </a:solidFill>
        </a:fill>
      </a:tcStyle>
    </a:firstCol>
    <a:lastRow>
      <a:tcTxStyle b="on" i="on">
        <a:font>
          <a:latin typeface="Helvetica Neue"/>
          <a:ea typeface="Helvetica Neue"/>
          <a:cs typeface="Helvetica Neue"/>
        </a:font>
        <a:srgbClr val="4A7594"/>
      </a:tcTxStyle>
      <a:tcStyle>
        <a:tcBdr>
          <a:left>
            <a:ln w="12700" cap="flat">
              <a:solidFill>
                <a:srgbClr val="4A7594"/>
              </a:solidFill>
              <a:prstDash val="solid"/>
              <a:bevel/>
            </a:ln>
          </a:left>
          <a:right>
            <a:ln w="12700" cap="flat">
              <a:solidFill>
                <a:srgbClr val="4A7594"/>
              </a:solidFill>
              <a:prstDash val="solid"/>
              <a:bevel/>
            </a:ln>
          </a:right>
          <a:top>
            <a:ln w="38100" cap="flat">
              <a:solidFill>
                <a:srgbClr val="4A7594"/>
              </a:solidFill>
              <a:prstDash val="solid"/>
              <a:bevel/>
            </a:ln>
          </a:top>
          <a:bottom>
            <a:ln w="127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BBE0E3"/>
          </a:solidFill>
        </a:fill>
      </a:tcStyle>
    </a:lastRow>
    <a:firstRow>
      <a:tcTxStyle b="on" i="on">
        <a:font>
          <a:latin typeface="Helvetica Neue"/>
          <a:ea typeface="Helvetica Neue"/>
          <a:cs typeface="Helvetica Neue"/>
        </a:font>
        <a:srgbClr val="4A7594"/>
      </a:tcTxStyle>
      <a:tcStyle>
        <a:tcBdr>
          <a:left>
            <a:ln w="12700" cap="flat">
              <a:solidFill>
                <a:srgbClr val="4A7594"/>
              </a:solidFill>
              <a:prstDash val="solid"/>
              <a:bevel/>
            </a:ln>
          </a:left>
          <a:right>
            <a:ln w="12700" cap="flat">
              <a:solidFill>
                <a:srgbClr val="4A7594"/>
              </a:solidFill>
              <a:prstDash val="solid"/>
              <a:bevel/>
            </a:ln>
          </a:right>
          <a:top>
            <a:ln w="12700" cap="flat">
              <a:solidFill>
                <a:srgbClr val="4A7594"/>
              </a:solidFill>
              <a:prstDash val="solid"/>
              <a:bevel/>
            </a:ln>
          </a:top>
          <a:bottom>
            <a:ln w="381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BBE0E3"/>
          </a:solidFill>
        </a:fill>
      </a:tcStyle>
    </a:firstRow>
  </a:tblStyle>
  <a:tblStyle styleId="{C7B018BB-80A7-4F77-B60F-C8B233D01FF8}" styleName="">
    <a:tblBg/>
    <a:wholeTbl>
      <a:tcTxStyle b="on" i="on">
        <a:font>
          <a:latin typeface="Helvetica Neue"/>
          <a:ea typeface="Helvetica Neue"/>
          <a:cs typeface="Helvetica Neue"/>
        </a:font>
        <a:srgbClr val="B58A6B"/>
      </a:tcTxStyle>
      <a:tcStyle>
        <a:tcBdr>
          <a:left>
            <a:ln w="12700" cap="flat">
              <a:solidFill>
                <a:srgbClr val="4A7594"/>
              </a:solidFill>
              <a:prstDash val="solid"/>
              <a:bevel/>
            </a:ln>
          </a:left>
          <a:right>
            <a:ln w="12700" cap="flat">
              <a:solidFill>
                <a:srgbClr val="4A7594"/>
              </a:solidFill>
              <a:prstDash val="solid"/>
              <a:bevel/>
            </a:ln>
          </a:right>
          <a:top>
            <a:ln w="12700" cap="flat">
              <a:solidFill>
                <a:srgbClr val="4A7594"/>
              </a:solidFill>
              <a:prstDash val="solid"/>
              <a:bevel/>
            </a:ln>
          </a:top>
          <a:bottom>
            <a:ln w="127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EFE9E6"/>
          </a:solidFill>
        </a:fill>
      </a:tcStyle>
    </a:wholeTbl>
    <a:band2H>
      <a:tcTxStyle/>
      <a:tcStyle>
        <a:tcBdr/>
        <a:fill>
          <a:solidFill>
            <a:srgbClr val="F7F4F3"/>
          </a:solidFill>
        </a:fill>
      </a:tcStyle>
    </a:band2H>
    <a:firstCol>
      <a:tcTxStyle b="on" i="on">
        <a:font>
          <a:latin typeface="Helvetica Neue"/>
          <a:ea typeface="Helvetica Neue"/>
          <a:cs typeface="Helvetica Neue"/>
        </a:font>
        <a:srgbClr val="4A7594"/>
      </a:tcTxStyle>
      <a:tcStyle>
        <a:tcBdr>
          <a:left>
            <a:ln w="12700" cap="flat">
              <a:solidFill>
                <a:srgbClr val="4A7594"/>
              </a:solidFill>
              <a:prstDash val="solid"/>
              <a:bevel/>
            </a:ln>
          </a:left>
          <a:right>
            <a:ln w="12700" cap="flat">
              <a:solidFill>
                <a:srgbClr val="4A7594"/>
              </a:solidFill>
              <a:prstDash val="solid"/>
              <a:bevel/>
            </a:ln>
          </a:right>
          <a:top>
            <a:ln w="12700" cap="flat">
              <a:solidFill>
                <a:srgbClr val="4A7594"/>
              </a:solidFill>
              <a:prstDash val="solid"/>
              <a:bevel/>
            </a:ln>
          </a:top>
          <a:bottom>
            <a:ln w="127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D5C3B9"/>
          </a:solidFill>
        </a:fill>
      </a:tcStyle>
    </a:firstCol>
    <a:lastRow>
      <a:tcTxStyle b="on" i="on">
        <a:font>
          <a:latin typeface="Helvetica Neue"/>
          <a:ea typeface="Helvetica Neue"/>
          <a:cs typeface="Helvetica Neue"/>
        </a:font>
        <a:srgbClr val="4A7594"/>
      </a:tcTxStyle>
      <a:tcStyle>
        <a:tcBdr>
          <a:left>
            <a:ln w="12700" cap="flat">
              <a:solidFill>
                <a:srgbClr val="4A7594"/>
              </a:solidFill>
              <a:prstDash val="solid"/>
              <a:bevel/>
            </a:ln>
          </a:left>
          <a:right>
            <a:ln w="12700" cap="flat">
              <a:solidFill>
                <a:srgbClr val="4A7594"/>
              </a:solidFill>
              <a:prstDash val="solid"/>
              <a:bevel/>
            </a:ln>
          </a:right>
          <a:top>
            <a:ln w="38100" cap="flat">
              <a:solidFill>
                <a:srgbClr val="4A7594"/>
              </a:solidFill>
              <a:prstDash val="solid"/>
              <a:bevel/>
            </a:ln>
          </a:top>
          <a:bottom>
            <a:ln w="127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D5C3B9"/>
          </a:solidFill>
        </a:fill>
      </a:tcStyle>
    </a:lastRow>
    <a:firstRow>
      <a:tcTxStyle b="on" i="on">
        <a:font>
          <a:latin typeface="Helvetica Neue"/>
          <a:ea typeface="Helvetica Neue"/>
          <a:cs typeface="Helvetica Neue"/>
        </a:font>
        <a:srgbClr val="4A7594"/>
      </a:tcTxStyle>
      <a:tcStyle>
        <a:tcBdr>
          <a:left>
            <a:ln w="12700" cap="flat">
              <a:solidFill>
                <a:srgbClr val="4A7594"/>
              </a:solidFill>
              <a:prstDash val="solid"/>
              <a:bevel/>
            </a:ln>
          </a:left>
          <a:right>
            <a:ln w="12700" cap="flat">
              <a:solidFill>
                <a:srgbClr val="4A7594"/>
              </a:solidFill>
              <a:prstDash val="solid"/>
              <a:bevel/>
            </a:ln>
          </a:right>
          <a:top>
            <a:ln w="12700" cap="flat">
              <a:solidFill>
                <a:srgbClr val="4A7594"/>
              </a:solidFill>
              <a:prstDash val="solid"/>
              <a:bevel/>
            </a:ln>
          </a:top>
          <a:bottom>
            <a:ln w="381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D5C3B9"/>
          </a:solidFill>
        </a:fill>
      </a:tcStyle>
    </a:firstRow>
  </a:tblStyle>
  <a:tblStyle styleId="{EEE7283C-3CF3-47DC-8721-378D4A62B228}" styleName="">
    <a:tblBg/>
    <a:wholeTbl>
      <a:tcTxStyle b="on" i="on">
        <a:font>
          <a:latin typeface="Helvetica Neue"/>
          <a:ea typeface="Helvetica Neue"/>
          <a:cs typeface="Helvetica Neue"/>
        </a:font>
        <a:srgbClr val="B58A6B"/>
      </a:tcTxStyle>
      <a:tcStyle>
        <a:tcBdr>
          <a:left>
            <a:ln w="12700" cap="flat">
              <a:solidFill>
                <a:srgbClr val="4A7594"/>
              </a:solidFill>
              <a:prstDash val="solid"/>
              <a:bevel/>
            </a:ln>
          </a:left>
          <a:right>
            <a:ln w="12700" cap="flat">
              <a:solidFill>
                <a:srgbClr val="4A7594"/>
              </a:solidFill>
              <a:prstDash val="solid"/>
              <a:bevel/>
            </a:ln>
          </a:right>
          <a:top>
            <a:ln w="12700" cap="flat">
              <a:solidFill>
                <a:srgbClr val="4A7594"/>
              </a:solidFill>
              <a:prstDash val="solid"/>
              <a:bevel/>
            </a:ln>
          </a:top>
          <a:bottom>
            <a:ln w="127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CCCCDA"/>
          </a:solidFill>
        </a:fill>
      </a:tcStyle>
    </a:wholeTbl>
    <a:band2H>
      <a:tcTxStyle/>
      <a:tcStyle>
        <a:tcBdr/>
        <a:fill>
          <a:solidFill>
            <a:srgbClr val="E7E7ED"/>
          </a:solidFill>
        </a:fill>
      </a:tcStyle>
    </a:band2H>
    <a:firstCol>
      <a:tcTxStyle b="on" i="on">
        <a:font>
          <a:latin typeface="Helvetica Neue"/>
          <a:ea typeface="Helvetica Neue"/>
          <a:cs typeface="Helvetica Neue"/>
        </a:font>
        <a:srgbClr val="4A7594"/>
      </a:tcTxStyle>
      <a:tcStyle>
        <a:tcBdr>
          <a:left>
            <a:ln w="12700" cap="flat">
              <a:solidFill>
                <a:srgbClr val="4A7594"/>
              </a:solidFill>
              <a:prstDash val="solid"/>
              <a:bevel/>
            </a:ln>
          </a:left>
          <a:right>
            <a:ln w="12700" cap="flat">
              <a:solidFill>
                <a:srgbClr val="4A7594"/>
              </a:solidFill>
              <a:prstDash val="solid"/>
              <a:bevel/>
            </a:ln>
          </a:right>
          <a:top>
            <a:ln w="12700" cap="flat">
              <a:solidFill>
                <a:srgbClr val="4A7594"/>
              </a:solidFill>
              <a:prstDash val="solid"/>
              <a:bevel/>
            </a:ln>
          </a:top>
          <a:bottom>
            <a:ln w="127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2E2E8B"/>
          </a:solidFill>
        </a:fill>
      </a:tcStyle>
    </a:firstCol>
    <a:lastRow>
      <a:tcTxStyle b="on" i="on">
        <a:font>
          <a:latin typeface="Helvetica Neue"/>
          <a:ea typeface="Helvetica Neue"/>
          <a:cs typeface="Helvetica Neue"/>
        </a:font>
        <a:srgbClr val="4A7594"/>
      </a:tcTxStyle>
      <a:tcStyle>
        <a:tcBdr>
          <a:left>
            <a:ln w="12700" cap="flat">
              <a:solidFill>
                <a:srgbClr val="4A7594"/>
              </a:solidFill>
              <a:prstDash val="solid"/>
              <a:bevel/>
            </a:ln>
          </a:left>
          <a:right>
            <a:ln w="12700" cap="flat">
              <a:solidFill>
                <a:srgbClr val="4A7594"/>
              </a:solidFill>
              <a:prstDash val="solid"/>
              <a:bevel/>
            </a:ln>
          </a:right>
          <a:top>
            <a:ln w="38100" cap="flat">
              <a:solidFill>
                <a:srgbClr val="4A7594"/>
              </a:solidFill>
              <a:prstDash val="solid"/>
              <a:bevel/>
            </a:ln>
          </a:top>
          <a:bottom>
            <a:ln w="127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2E2E8B"/>
          </a:solidFill>
        </a:fill>
      </a:tcStyle>
    </a:lastRow>
    <a:firstRow>
      <a:tcTxStyle b="on" i="on">
        <a:font>
          <a:latin typeface="Helvetica Neue"/>
          <a:ea typeface="Helvetica Neue"/>
          <a:cs typeface="Helvetica Neue"/>
        </a:font>
        <a:srgbClr val="4A7594"/>
      </a:tcTxStyle>
      <a:tcStyle>
        <a:tcBdr>
          <a:left>
            <a:ln w="12700" cap="flat">
              <a:solidFill>
                <a:srgbClr val="4A7594"/>
              </a:solidFill>
              <a:prstDash val="solid"/>
              <a:bevel/>
            </a:ln>
          </a:left>
          <a:right>
            <a:ln w="12700" cap="flat">
              <a:solidFill>
                <a:srgbClr val="4A7594"/>
              </a:solidFill>
              <a:prstDash val="solid"/>
              <a:bevel/>
            </a:ln>
          </a:right>
          <a:top>
            <a:ln w="12700" cap="flat">
              <a:solidFill>
                <a:srgbClr val="4A7594"/>
              </a:solidFill>
              <a:prstDash val="solid"/>
              <a:bevel/>
            </a:ln>
          </a:top>
          <a:bottom>
            <a:ln w="381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2E2E8B"/>
          </a:solidFill>
        </a:fill>
      </a:tcStyle>
    </a:firstRow>
  </a:tblStyle>
  <a:tblStyle styleId="{CF821DB8-F4EB-4A41-A1BA-3FCAFE7338EE}" styleName="">
    <a:tblBg/>
    <a:wholeTbl>
      <a:tcTxStyle b="on" i="on">
        <a:font>
          <a:latin typeface="Helvetica Neue"/>
          <a:ea typeface="Helvetica Neue"/>
          <a:cs typeface="Helvetica Neue"/>
        </a:font>
        <a:srgbClr val="B58A6B"/>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2EDEA"/>
          </a:solidFill>
        </a:fill>
      </a:tcStyle>
    </a:wholeTbl>
    <a:band2H>
      <a:tcTxStyle/>
      <a:tcStyle>
        <a:tcBdr/>
        <a:fill>
          <a:solidFill>
            <a:srgbClr val="4A7594"/>
          </a:solidFill>
        </a:fill>
      </a:tcStyle>
    </a:band2H>
    <a:firstCol>
      <a:tcTxStyle b="on" i="on">
        <a:font>
          <a:latin typeface="Helvetica Neue"/>
          <a:ea typeface="Helvetica Neue"/>
          <a:cs typeface="Helvetica Neue"/>
        </a:font>
        <a:srgbClr val="4A7594"/>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BBE0E3"/>
          </a:solidFill>
        </a:fill>
      </a:tcStyle>
    </a:firstCol>
    <a:lastRow>
      <a:tcTxStyle b="on" i="on">
        <a:font>
          <a:latin typeface="Helvetica Neue"/>
          <a:ea typeface="Helvetica Neue"/>
          <a:cs typeface="Helvetica Neue"/>
        </a:font>
        <a:srgbClr val="B58A6B"/>
      </a:tcTxStyle>
      <a:tcStyle>
        <a:tcBdr>
          <a:left>
            <a:ln w="12700" cap="flat">
              <a:noFill/>
              <a:miter lim="400000"/>
            </a:ln>
          </a:left>
          <a:right>
            <a:ln w="12700" cap="flat">
              <a:noFill/>
              <a:miter lim="400000"/>
            </a:ln>
          </a:right>
          <a:top>
            <a:ln w="50800" cap="flat">
              <a:solidFill>
                <a:srgbClr val="B58A6B"/>
              </a:solidFill>
              <a:prstDash val="solid"/>
              <a:bevel/>
            </a:ln>
          </a:top>
          <a:bottom>
            <a:ln w="25400" cap="flat">
              <a:solidFill>
                <a:srgbClr val="B58A6B"/>
              </a:solidFill>
              <a:prstDash val="solid"/>
              <a:bevel/>
            </a:ln>
          </a:bottom>
          <a:insideH>
            <a:ln w="12700" cap="flat">
              <a:noFill/>
              <a:miter lim="400000"/>
            </a:ln>
          </a:insideH>
          <a:insideV>
            <a:ln w="12700" cap="flat">
              <a:noFill/>
              <a:miter lim="400000"/>
            </a:ln>
          </a:insideV>
        </a:tcBdr>
        <a:fill>
          <a:solidFill>
            <a:srgbClr val="4A7594"/>
          </a:solidFill>
        </a:fill>
      </a:tcStyle>
    </a:lastRow>
    <a:firstRow>
      <a:tcTxStyle b="on" i="on">
        <a:font>
          <a:latin typeface="Helvetica Neue"/>
          <a:ea typeface="Helvetica Neue"/>
          <a:cs typeface="Helvetica Neue"/>
        </a:font>
        <a:srgbClr val="4A7594"/>
      </a:tcTxStyle>
      <a:tcStyle>
        <a:tcBdr>
          <a:left>
            <a:ln w="12700" cap="flat">
              <a:noFill/>
              <a:miter lim="400000"/>
            </a:ln>
          </a:left>
          <a:right>
            <a:ln w="12700" cap="flat">
              <a:noFill/>
              <a:miter lim="400000"/>
            </a:ln>
          </a:right>
          <a:top>
            <a:ln w="25400" cap="flat">
              <a:solidFill>
                <a:srgbClr val="B58A6B"/>
              </a:solidFill>
              <a:prstDash val="solid"/>
              <a:bevel/>
            </a:ln>
          </a:top>
          <a:bottom>
            <a:ln w="25400" cap="flat">
              <a:solidFill>
                <a:srgbClr val="B58A6B"/>
              </a:solidFill>
              <a:prstDash val="solid"/>
              <a:bevel/>
            </a:ln>
          </a:bottom>
          <a:insideH>
            <a:ln w="12700" cap="flat">
              <a:noFill/>
              <a:miter lim="400000"/>
            </a:ln>
          </a:insideH>
          <a:insideV>
            <a:ln w="12700" cap="flat">
              <a:noFill/>
              <a:miter lim="400000"/>
            </a:ln>
          </a:insideV>
        </a:tcBdr>
        <a:fill>
          <a:solidFill>
            <a:srgbClr val="BBE0E3"/>
          </a:solidFill>
        </a:fill>
      </a:tcStyle>
    </a:firstRow>
  </a:tblStyle>
  <a:tblStyle styleId="{33BA23B1-9221-436E-865A-0063620EA4FD}" styleName="">
    <a:tblBg/>
    <a:wholeTbl>
      <a:tcTxStyle b="on" i="on">
        <a:font>
          <a:latin typeface="Helvetica Neue"/>
          <a:ea typeface="Helvetica Neue"/>
          <a:cs typeface="Helvetica Neue"/>
        </a:font>
        <a:srgbClr val="B58A6B"/>
      </a:tcTxStyle>
      <a:tcStyle>
        <a:tcBdr>
          <a:left>
            <a:ln w="12700" cap="flat">
              <a:solidFill>
                <a:srgbClr val="4A7594"/>
              </a:solidFill>
              <a:prstDash val="solid"/>
              <a:bevel/>
            </a:ln>
          </a:left>
          <a:right>
            <a:ln w="12700" cap="flat">
              <a:solidFill>
                <a:srgbClr val="4A7594"/>
              </a:solidFill>
              <a:prstDash val="solid"/>
              <a:bevel/>
            </a:ln>
          </a:right>
          <a:top>
            <a:ln w="12700" cap="flat">
              <a:solidFill>
                <a:srgbClr val="4A7594"/>
              </a:solidFill>
              <a:prstDash val="solid"/>
              <a:bevel/>
            </a:ln>
          </a:top>
          <a:bottom>
            <a:ln w="127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E5D9D3"/>
          </a:solidFill>
        </a:fill>
      </a:tcStyle>
    </a:wholeTbl>
    <a:band2H>
      <a:tcTxStyle/>
      <a:tcStyle>
        <a:tcBdr/>
        <a:fill>
          <a:solidFill>
            <a:srgbClr val="F2EDEA"/>
          </a:solidFill>
        </a:fill>
      </a:tcStyle>
    </a:band2H>
    <a:firstCol>
      <a:tcTxStyle b="on" i="on">
        <a:font>
          <a:latin typeface="Helvetica Neue"/>
          <a:ea typeface="Helvetica Neue"/>
          <a:cs typeface="Helvetica Neue"/>
        </a:font>
        <a:srgbClr val="4A7594"/>
      </a:tcTxStyle>
      <a:tcStyle>
        <a:tcBdr>
          <a:left>
            <a:ln w="12700" cap="flat">
              <a:solidFill>
                <a:srgbClr val="4A7594"/>
              </a:solidFill>
              <a:prstDash val="solid"/>
              <a:bevel/>
            </a:ln>
          </a:left>
          <a:right>
            <a:ln w="12700" cap="flat">
              <a:solidFill>
                <a:srgbClr val="4A7594"/>
              </a:solidFill>
              <a:prstDash val="solid"/>
              <a:bevel/>
            </a:ln>
          </a:right>
          <a:top>
            <a:ln w="12700" cap="flat">
              <a:solidFill>
                <a:srgbClr val="4A7594"/>
              </a:solidFill>
              <a:prstDash val="solid"/>
              <a:bevel/>
            </a:ln>
          </a:top>
          <a:bottom>
            <a:ln w="127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B58A6B"/>
          </a:solidFill>
        </a:fill>
      </a:tcStyle>
    </a:firstCol>
    <a:lastRow>
      <a:tcTxStyle b="on" i="on">
        <a:font>
          <a:latin typeface="Helvetica Neue"/>
          <a:ea typeface="Helvetica Neue"/>
          <a:cs typeface="Helvetica Neue"/>
        </a:font>
        <a:srgbClr val="4A7594"/>
      </a:tcTxStyle>
      <a:tcStyle>
        <a:tcBdr>
          <a:left>
            <a:ln w="12700" cap="flat">
              <a:solidFill>
                <a:srgbClr val="4A7594"/>
              </a:solidFill>
              <a:prstDash val="solid"/>
              <a:bevel/>
            </a:ln>
          </a:left>
          <a:right>
            <a:ln w="12700" cap="flat">
              <a:solidFill>
                <a:srgbClr val="4A7594"/>
              </a:solidFill>
              <a:prstDash val="solid"/>
              <a:bevel/>
            </a:ln>
          </a:right>
          <a:top>
            <a:ln w="38100" cap="flat">
              <a:solidFill>
                <a:srgbClr val="4A7594"/>
              </a:solidFill>
              <a:prstDash val="solid"/>
              <a:bevel/>
            </a:ln>
          </a:top>
          <a:bottom>
            <a:ln w="127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B58A6B"/>
          </a:solidFill>
        </a:fill>
      </a:tcStyle>
    </a:lastRow>
    <a:firstRow>
      <a:tcTxStyle b="on" i="on">
        <a:font>
          <a:latin typeface="Helvetica Neue"/>
          <a:ea typeface="Helvetica Neue"/>
          <a:cs typeface="Helvetica Neue"/>
        </a:font>
        <a:srgbClr val="4A7594"/>
      </a:tcTxStyle>
      <a:tcStyle>
        <a:tcBdr>
          <a:left>
            <a:ln w="12700" cap="flat">
              <a:solidFill>
                <a:srgbClr val="4A7594"/>
              </a:solidFill>
              <a:prstDash val="solid"/>
              <a:bevel/>
            </a:ln>
          </a:left>
          <a:right>
            <a:ln w="12700" cap="flat">
              <a:solidFill>
                <a:srgbClr val="4A7594"/>
              </a:solidFill>
              <a:prstDash val="solid"/>
              <a:bevel/>
            </a:ln>
          </a:right>
          <a:top>
            <a:ln w="12700" cap="flat">
              <a:solidFill>
                <a:srgbClr val="4A7594"/>
              </a:solidFill>
              <a:prstDash val="solid"/>
              <a:bevel/>
            </a:ln>
          </a:top>
          <a:bottom>
            <a:ln w="381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B58A6B"/>
          </a:solidFill>
        </a:fill>
      </a:tcStyle>
    </a:firstRow>
  </a:tblStyle>
  <a:tblStyle styleId="{2708684C-4D16-4618-839F-0558EEFCDFE6}" styleName="">
    <a:tblBg/>
    <a:wholeTbl>
      <a:tcTxStyle b="on" i="on">
        <a:font>
          <a:latin typeface="Helvetica Neue"/>
          <a:ea typeface="Helvetica Neue"/>
          <a:cs typeface="Helvetica Neue"/>
        </a:font>
        <a:srgbClr val="4A7594"/>
      </a:tcTxStyle>
      <a:tcStyle>
        <a:tcBdr>
          <a:left>
            <a:ln w="12700" cap="flat">
              <a:solidFill>
                <a:srgbClr val="4A7594"/>
              </a:solidFill>
              <a:prstDash val="solid"/>
              <a:bevel/>
            </a:ln>
          </a:left>
          <a:right>
            <a:ln w="12700" cap="flat">
              <a:solidFill>
                <a:srgbClr val="4A7594"/>
              </a:solidFill>
              <a:prstDash val="solid"/>
              <a:bevel/>
            </a:ln>
          </a:right>
          <a:top>
            <a:ln w="12700" cap="flat">
              <a:solidFill>
                <a:srgbClr val="4A7594"/>
              </a:solidFill>
              <a:prstDash val="solid"/>
              <a:bevel/>
            </a:ln>
          </a:top>
          <a:bottom>
            <a:ln w="127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4A7594">
              <a:alpha val="20000"/>
            </a:srgbClr>
          </a:solidFill>
        </a:fill>
      </a:tcStyle>
    </a:wholeTbl>
    <a:band2H>
      <a:tcTxStyle/>
      <a:tcStyle>
        <a:tcBdr/>
        <a:fill>
          <a:solidFill>
            <a:srgbClr val="FFFFFF"/>
          </a:solidFill>
        </a:fill>
      </a:tcStyle>
    </a:band2H>
    <a:firstCol>
      <a:tcTxStyle b="on" i="on">
        <a:font>
          <a:latin typeface="Helvetica Neue"/>
          <a:ea typeface="Helvetica Neue"/>
          <a:cs typeface="Helvetica Neue"/>
        </a:font>
        <a:srgbClr val="4A7594"/>
      </a:tcTxStyle>
      <a:tcStyle>
        <a:tcBdr>
          <a:left>
            <a:ln w="12700" cap="flat">
              <a:solidFill>
                <a:srgbClr val="4A7594"/>
              </a:solidFill>
              <a:prstDash val="solid"/>
              <a:bevel/>
            </a:ln>
          </a:left>
          <a:right>
            <a:ln w="12700" cap="flat">
              <a:solidFill>
                <a:srgbClr val="4A7594"/>
              </a:solidFill>
              <a:prstDash val="solid"/>
              <a:bevel/>
            </a:ln>
          </a:right>
          <a:top>
            <a:ln w="12700" cap="flat">
              <a:solidFill>
                <a:srgbClr val="4A7594"/>
              </a:solidFill>
              <a:prstDash val="solid"/>
              <a:bevel/>
            </a:ln>
          </a:top>
          <a:bottom>
            <a:ln w="127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solidFill>
            <a:srgbClr val="4A7594">
              <a:alpha val="20000"/>
            </a:srgbClr>
          </a:solidFill>
        </a:fill>
      </a:tcStyle>
    </a:firstCol>
    <a:lastRow>
      <a:tcTxStyle b="on" i="on">
        <a:font>
          <a:latin typeface="Helvetica Neue"/>
          <a:ea typeface="Helvetica Neue"/>
          <a:cs typeface="Helvetica Neue"/>
        </a:font>
        <a:srgbClr val="4A7594"/>
      </a:tcTxStyle>
      <a:tcStyle>
        <a:tcBdr>
          <a:left>
            <a:ln w="12700" cap="flat">
              <a:solidFill>
                <a:srgbClr val="4A7594"/>
              </a:solidFill>
              <a:prstDash val="solid"/>
              <a:bevel/>
            </a:ln>
          </a:left>
          <a:right>
            <a:ln w="12700" cap="flat">
              <a:solidFill>
                <a:srgbClr val="4A7594"/>
              </a:solidFill>
              <a:prstDash val="solid"/>
              <a:bevel/>
            </a:ln>
          </a:right>
          <a:top>
            <a:ln w="50800" cap="flat">
              <a:solidFill>
                <a:srgbClr val="4A7594"/>
              </a:solidFill>
              <a:prstDash val="solid"/>
              <a:bevel/>
            </a:ln>
          </a:top>
          <a:bottom>
            <a:ln w="127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noFill/>
        </a:fill>
      </a:tcStyle>
    </a:lastRow>
    <a:firstRow>
      <a:tcTxStyle b="on" i="on">
        <a:font>
          <a:latin typeface="Helvetica Neue"/>
          <a:ea typeface="Helvetica Neue"/>
          <a:cs typeface="Helvetica Neue"/>
        </a:font>
        <a:srgbClr val="4A7594"/>
      </a:tcTxStyle>
      <a:tcStyle>
        <a:tcBdr>
          <a:left>
            <a:ln w="12700" cap="flat">
              <a:solidFill>
                <a:srgbClr val="4A7594"/>
              </a:solidFill>
              <a:prstDash val="solid"/>
              <a:bevel/>
            </a:ln>
          </a:left>
          <a:right>
            <a:ln w="12700" cap="flat">
              <a:solidFill>
                <a:srgbClr val="4A7594"/>
              </a:solidFill>
              <a:prstDash val="solid"/>
              <a:bevel/>
            </a:ln>
          </a:right>
          <a:top>
            <a:ln w="12700" cap="flat">
              <a:solidFill>
                <a:srgbClr val="4A7594"/>
              </a:solidFill>
              <a:prstDash val="solid"/>
              <a:bevel/>
            </a:ln>
          </a:top>
          <a:bottom>
            <a:ln w="25400" cap="flat">
              <a:solidFill>
                <a:srgbClr val="4A7594"/>
              </a:solidFill>
              <a:prstDash val="solid"/>
              <a:bevel/>
            </a:ln>
          </a:bottom>
          <a:insideH>
            <a:ln w="12700" cap="flat">
              <a:solidFill>
                <a:srgbClr val="4A7594"/>
              </a:solidFill>
              <a:prstDash val="solid"/>
              <a:bevel/>
            </a:ln>
          </a:insideH>
          <a:insideV>
            <a:ln w="12700" cap="flat">
              <a:solidFill>
                <a:srgbClr val="4A7594"/>
              </a:solidFill>
              <a:prstDash val="solid"/>
              <a:bevel/>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7" name="Shape 37"/>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38" name="Shape 38"/>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1757781983"/>
      </p:ext>
    </p:extLst>
  </p:cSld>
  <p:clrMap bg1="lt1" tx1="dk1" bg2="lt2" tx2="dk2" accent1="accent1" accent2="accent2" accent3="accent3" accent4="accent4" accent5="accent5" accent6="accent6" hlink="hlink" folHlink="folHlink"/>
  <p:notesStyle>
    <a:lvl1pPr defTabSz="457200">
      <a:lnSpc>
        <a:spcPct val="125000"/>
      </a:lnSpc>
      <a:defRPr sz="2400">
        <a:latin typeface="+mj-lt"/>
        <a:ea typeface="+mj-ea"/>
        <a:cs typeface="+mj-cs"/>
        <a:sym typeface="Avenir Roman"/>
      </a:defRPr>
    </a:lvl1pPr>
    <a:lvl2pPr indent="228600" defTabSz="457200">
      <a:lnSpc>
        <a:spcPct val="125000"/>
      </a:lnSpc>
      <a:defRPr sz="2400">
        <a:latin typeface="+mj-lt"/>
        <a:ea typeface="+mj-ea"/>
        <a:cs typeface="+mj-cs"/>
        <a:sym typeface="Avenir Roman"/>
      </a:defRPr>
    </a:lvl2pPr>
    <a:lvl3pPr indent="457200" defTabSz="457200">
      <a:lnSpc>
        <a:spcPct val="125000"/>
      </a:lnSpc>
      <a:defRPr sz="2400">
        <a:latin typeface="+mj-lt"/>
        <a:ea typeface="+mj-ea"/>
        <a:cs typeface="+mj-cs"/>
        <a:sym typeface="Avenir Roman"/>
      </a:defRPr>
    </a:lvl3pPr>
    <a:lvl4pPr indent="685800" defTabSz="457200">
      <a:lnSpc>
        <a:spcPct val="125000"/>
      </a:lnSpc>
      <a:defRPr sz="2400">
        <a:latin typeface="+mj-lt"/>
        <a:ea typeface="+mj-ea"/>
        <a:cs typeface="+mj-cs"/>
        <a:sym typeface="Avenir Roman"/>
      </a:defRPr>
    </a:lvl4pPr>
    <a:lvl5pPr indent="914400" defTabSz="457200">
      <a:lnSpc>
        <a:spcPct val="125000"/>
      </a:lnSpc>
      <a:defRPr sz="2400">
        <a:latin typeface="+mj-lt"/>
        <a:ea typeface="+mj-ea"/>
        <a:cs typeface="+mj-cs"/>
        <a:sym typeface="Avenir Roman"/>
      </a:defRPr>
    </a:lvl5pPr>
    <a:lvl6pPr indent="1143000" defTabSz="457200">
      <a:lnSpc>
        <a:spcPct val="125000"/>
      </a:lnSpc>
      <a:defRPr sz="2400">
        <a:latin typeface="+mj-lt"/>
        <a:ea typeface="+mj-ea"/>
        <a:cs typeface="+mj-cs"/>
        <a:sym typeface="Avenir Roman"/>
      </a:defRPr>
    </a:lvl6pPr>
    <a:lvl7pPr indent="1371600" defTabSz="457200">
      <a:lnSpc>
        <a:spcPct val="125000"/>
      </a:lnSpc>
      <a:defRPr sz="2400">
        <a:latin typeface="+mj-lt"/>
        <a:ea typeface="+mj-ea"/>
        <a:cs typeface="+mj-cs"/>
        <a:sym typeface="Avenir Roman"/>
      </a:defRPr>
    </a:lvl7pPr>
    <a:lvl8pPr indent="1600200" defTabSz="457200">
      <a:lnSpc>
        <a:spcPct val="125000"/>
      </a:lnSpc>
      <a:defRPr sz="2400">
        <a:latin typeface="+mj-lt"/>
        <a:ea typeface="+mj-ea"/>
        <a:cs typeface="+mj-cs"/>
        <a:sym typeface="Avenir Roman"/>
      </a:defRPr>
    </a:lvl8pPr>
    <a:lvl9pPr indent="1828800" defTabSz="457200">
      <a:lnSpc>
        <a:spcPct val="125000"/>
      </a:lnSpc>
      <a:defRPr sz="2400">
        <a:latin typeface="+mj-lt"/>
        <a:ea typeface="+mj-ea"/>
        <a:cs typeface="+mj-cs"/>
        <a:sym typeface="Avenir Roman"/>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 name="Shape 5"/>
          <p:cNvSpPr/>
          <p:nvPr/>
        </p:nvSpPr>
        <p:spPr>
          <a:xfrm>
            <a:off x="282575" y="279400"/>
            <a:ext cx="12446000" cy="9220200"/>
          </a:xfrm>
          <a:prstGeom prst="rect">
            <a:avLst/>
          </a:prstGeom>
          <a:ln w="25400">
            <a:solidFill>
              <a:srgbClr val="908F95"/>
            </a:solidFill>
            <a:round/>
          </a:ln>
        </p:spPr>
        <p:txBody>
          <a:bodyPr lIns="0" tIns="0" rIns="0" bIns="0"/>
          <a:lstStyle/>
          <a:p>
            <a:pPr lvl="0" algn="l" defTabSz="457200">
              <a:lnSpc>
                <a:spcPct val="100000"/>
              </a:lnSpc>
              <a:spcBef>
                <a:spcPts val="0"/>
              </a:spcBef>
              <a:defRPr sz="1800">
                <a:solidFill>
                  <a:srgbClr val="4A7594"/>
                </a:solidFill>
              </a:defRPr>
            </a:pPr>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Default">
    <p:bg>
      <p:bgPr>
        <a:blipFill rotWithShape="1">
          <a:blip r:embed="rId2"/>
          <a:srcRect/>
          <a:stretch>
            <a:fillRect/>
          </a:stretch>
        </a:blipFill>
        <a:effectLst/>
      </p:bgPr>
    </p:bg>
    <p:spTree>
      <p:nvGrpSpPr>
        <p:cNvPr id="1" name=""/>
        <p:cNvGrpSpPr/>
        <p:nvPr/>
      </p:nvGrpSpPr>
      <p:grpSpPr>
        <a:xfrm>
          <a:off x="0" y="0"/>
          <a:ext cx="0" cy="0"/>
          <a:chOff x="0" y="0"/>
          <a:chExt cx="0" cy="0"/>
        </a:xfrm>
      </p:grpSpPr>
      <p:pic>
        <p:nvPicPr>
          <p:cNvPr id="22" name="image.jpg"/>
          <p:cNvPicPr/>
          <p:nvPr/>
        </p:nvPicPr>
        <p:blipFill>
          <a:blip r:embed="rId3">
            <a:extLst/>
          </a:blip>
          <a:stretch>
            <a:fillRect/>
          </a:stretch>
        </p:blipFill>
        <p:spPr>
          <a:xfrm>
            <a:off x="647700" y="647700"/>
            <a:ext cx="11747500" cy="8470900"/>
          </a:xfrm>
          <a:prstGeom prst="rect">
            <a:avLst/>
          </a:prstGeom>
          <a:ln w="12700">
            <a:miter lim="400000"/>
          </a:ln>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Defau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a:spLocks noGrp="1"/>
          </p:cNvSpPr>
          <p:nvPr>
            <p:ph type="title"/>
          </p:nvPr>
        </p:nvSpPr>
        <p:spPr>
          <a:xfrm>
            <a:off x="825500" y="3048000"/>
            <a:ext cx="11353800" cy="3556000"/>
          </a:xfrm>
          <a:prstGeom prst="rect">
            <a:avLst/>
          </a:prstGeom>
          <a:effectLst>
            <a:outerShdw blurRad="25400" dist="12699" dir="5400000" rotWithShape="0">
              <a:srgbClr val="FFFFFF">
                <a:alpha val="74996"/>
              </a:srgbClr>
            </a:outerShdw>
          </a:effectLst>
        </p:spPr>
        <p:txBody>
          <a:bodyPr/>
          <a:lstStyle>
            <a:lvl1pPr algn="ctr">
              <a:defRPr sz="7800">
                <a:solidFill>
                  <a:srgbClr val="3D4A2F"/>
                </a:solidFill>
              </a:defRPr>
            </a:lvl1pPr>
          </a:lstStyle>
          <a:p>
            <a:pPr lvl="0">
              <a:defRPr sz="1800">
                <a:solidFill>
                  <a:srgbClr val="000000"/>
                </a:solidFill>
              </a:defRPr>
            </a:pPr>
            <a:r>
              <a:rPr sz="7800">
                <a:solidFill>
                  <a:srgbClr val="3D4A2F"/>
                </a:solidFill>
              </a:rPr>
              <a:t>Title Text</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26" name="Shape 26"/>
          <p:cNvSpPr>
            <a:spLocks noGrp="1"/>
          </p:cNvSpPr>
          <p:nvPr>
            <p:ph type="title"/>
          </p:nvPr>
        </p:nvSpPr>
        <p:spPr>
          <a:prstGeom prst="rect">
            <a:avLst/>
          </a:prstGeom>
        </p:spPr>
        <p:txBody>
          <a:bodyPr/>
          <a:lstStyle/>
          <a:p>
            <a:pPr lvl="0">
              <a:defRPr sz="1800">
                <a:solidFill>
                  <a:srgbClr val="000000"/>
                </a:solidFill>
              </a:defRPr>
            </a:pPr>
            <a:r>
              <a:rPr sz="7200">
                <a:solidFill>
                  <a:srgbClr val="FAF7E0"/>
                </a:solidFill>
              </a:rPr>
              <a:t>Title Text</a:t>
            </a:r>
          </a:p>
        </p:txBody>
      </p:sp>
      <p:sp>
        <p:nvSpPr>
          <p:cNvPr id="27" name="Shape 27"/>
          <p:cNvSpPr>
            <a:spLocks noGrp="1"/>
          </p:cNvSpPr>
          <p:nvPr>
            <p:ph type="body" idx="1"/>
          </p:nvPr>
        </p:nvSpPr>
        <p:spPr>
          <a:xfrm>
            <a:off x="825500" y="2118875"/>
            <a:ext cx="5422900" cy="7395450"/>
          </a:xfrm>
          <a:prstGeom prst="rect">
            <a:avLst/>
          </a:prstGeom>
        </p:spPr>
        <p:txBody>
          <a:bodyPr/>
          <a:lstStyle/>
          <a:p>
            <a:pPr lvl="0">
              <a:defRPr sz="1800">
                <a:solidFill>
                  <a:srgbClr val="000000"/>
                </a:solidFill>
              </a:defRPr>
            </a:pPr>
            <a:r>
              <a:rPr sz="3200">
                <a:solidFill>
                  <a:srgbClr val="3D4A2F"/>
                </a:solidFill>
              </a:rPr>
              <a:t>Body Level One</a:t>
            </a:r>
          </a:p>
          <a:p>
            <a:pPr lvl="1">
              <a:defRPr sz="1800">
                <a:solidFill>
                  <a:srgbClr val="000000"/>
                </a:solidFill>
              </a:defRPr>
            </a:pPr>
            <a:r>
              <a:rPr sz="3200">
                <a:solidFill>
                  <a:srgbClr val="3D4A2F"/>
                </a:solidFill>
              </a:rPr>
              <a:t>Body Level Two</a:t>
            </a:r>
          </a:p>
          <a:p>
            <a:pPr lvl="2">
              <a:defRPr sz="1800">
                <a:solidFill>
                  <a:srgbClr val="000000"/>
                </a:solidFill>
              </a:defRPr>
            </a:pPr>
            <a:r>
              <a:rPr sz="3200">
                <a:solidFill>
                  <a:srgbClr val="3D4A2F"/>
                </a:solidFill>
              </a:rPr>
              <a:t>Body Level Three</a:t>
            </a:r>
          </a:p>
          <a:p>
            <a:pPr lvl="3">
              <a:defRPr sz="1800">
                <a:solidFill>
                  <a:srgbClr val="000000"/>
                </a:solidFill>
              </a:defRPr>
            </a:pPr>
            <a:r>
              <a:rPr sz="3200">
                <a:solidFill>
                  <a:srgbClr val="3D4A2F"/>
                </a:solidFill>
              </a:rPr>
              <a:t>Body Level Four</a:t>
            </a:r>
          </a:p>
          <a:p>
            <a:pPr lvl="4">
              <a:defRPr sz="1800">
                <a:solidFill>
                  <a:srgbClr val="000000"/>
                </a:solidFill>
              </a:defRPr>
            </a:pPr>
            <a:r>
              <a:rPr sz="3200">
                <a:solidFill>
                  <a:srgbClr val="3D4A2F"/>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29" name="Shape 29"/>
          <p:cNvSpPr>
            <a:spLocks noGrp="1"/>
          </p:cNvSpPr>
          <p:nvPr>
            <p:ph type="title"/>
          </p:nvPr>
        </p:nvSpPr>
        <p:spPr>
          <a:prstGeom prst="rect">
            <a:avLst/>
          </a:prstGeom>
        </p:spPr>
        <p:txBody>
          <a:bodyPr/>
          <a:lstStyle/>
          <a:p>
            <a:pPr lvl="0">
              <a:defRPr sz="1800">
                <a:solidFill>
                  <a:srgbClr val="000000"/>
                </a:solidFill>
              </a:defRPr>
            </a:pPr>
            <a:r>
              <a:rPr sz="7200">
                <a:solidFill>
                  <a:srgbClr val="FAF7E0"/>
                </a:solidFill>
              </a:rPr>
              <a:t>Title Text</a:t>
            </a:r>
          </a:p>
        </p:txBody>
      </p:sp>
      <p:sp>
        <p:nvSpPr>
          <p:cNvPr id="30" name="Shape 30"/>
          <p:cNvSpPr>
            <a:spLocks noGrp="1"/>
          </p:cNvSpPr>
          <p:nvPr>
            <p:ph type="body" idx="1"/>
          </p:nvPr>
        </p:nvSpPr>
        <p:spPr>
          <a:xfrm>
            <a:off x="825500" y="2118875"/>
            <a:ext cx="5422900" cy="7395450"/>
          </a:xfrm>
          <a:prstGeom prst="rect">
            <a:avLst/>
          </a:prstGeom>
        </p:spPr>
        <p:txBody>
          <a:bodyPr/>
          <a:lstStyle/>
          <a:p>
            <a:pPr lvl="0">
              <a:defRPr sz="1800">
                <a:solidFill>
                  <a:srgbClr val="000000"/>
                </a:solidFill>
              </a:defRPr>
            </a:pPr>
            <a:r>
              <a:rPr sz="3200">
                <a:solidFill>
                  <a:srgbClr val="3D4A2F"/>
                </a:solidFill>
              </a:rPr>
              <a:t>Body Level One</a:t>
            </a:r>
          </a:p>
          <a:p>
            <a:pPr lvl="1">
              <a:defRPr sz="1800">
                <a:solidFill>
                  <a:srgbClr val="000000"/>
                </a:solidFill>
              </a:defRPr>
            </a:pPr>
            <a:r>
              <a:rPr sz="3200">
                <a:solidFill>
                  <a:srgbClr val="3D4A2F"/>
                </a:solidFill>
              </a:rPr>
              <a:t>Body Level Two</a:t>
            </a:r>
          </a:p>
          <a:p>
            <a:pPr lvl="2">
              <a:defRPr sz="1800">
                <a:solidFill>
                  <a:srgbClr val="000000"/>
                </a:solidFill>
              </a:defRPr>
            </a:pPr>
            <a:r>
              <a:rPr sz="3200">
                <a:solidFill>
                  <a:srgbClr val="3D4A2F"/>
                </a:solidFill>
              </a:rPr>
              <a:t>Body Level Three</a:t>
            </a:r>
          </a:p>
          <a:p>
            <a:pPr lvl="3">
              <a:defRPr sz="1800">
                <a:solidFill>
                  <a:srgbClr val="000000"/>
                </a:solidFill>
              </a:defRPr>
            </a:pPr>
            <a:r>
              <a:rPr sz="3200">
                <a:solidFill>
                  <a:srgbClr val="3D4A2F"/>
                </a:solidFill>
              </a:rPr>
              <a:t>Body Level Four</a:t>
            </a:r>
          </a:p>
          <a:p>
            <a:pPr lvl="4">
              <a:defRPr sz="1800">
                <a:solidFill>
                  <a:srgbClr val="000000"/>
                </a:solidFill>
              </a:defRPr>
            </a:pPr>
            <a:r>
              <a:rPr sz="3200">
                <a:solidFill>
                  <a:srgbClr val="3D4A2F"/>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32" name="Shape 32"/>
          <p:cNvSpPr>
            <a:spLocks noGrp="1"/>
          </p:cNvSpPr>
          <p:nvPr>
            <p:ph type="title"/>
          </p:nvPr>
        </p:nvSpPr>
        <p:spPr>
          <a:prstGeom prst="rect">
            <a:avLst/>
          </a:prstGeom>
        </p:spPr>
        <p:txBody>
          <a:bodyPr/>
          <a:lstStyle/>
          <a:p>
            <a:pPr lvl="0">
              <a:defRPr sz="1800">
                <a:solidFill>
                  <a:srgbClr val="000000"/>
                </a:solidFill>
              </a:defRPr>
            </a:pPr>
            <a:r>
              <a:rPr sz="7200">
                <a:solidFill>
                  <a:srgbClr val="FAF7E0"/>
                </a:solidFill>
              </a:rPr>
              <a:t>Title Text</a:t>
            </a:r>
          </a:p>
        </p:txBody>
      </p:sp>
      <p:sp>
        <p:nvSpPr>
          <p:cNvPr id="33" name="Shape 33"/>
          <p:cNvSpPr>
            <a:spLocks noGrp="1"/>
          </p:cNvSpPr>
          <p:nvPr>
            <p:ph type="body" idx="1"/>
          </p:nvPr>
        </p:nvSpPr>
        <p:spPr>
          <a:xfrm>
            <a:off x="6756400" y="2118875"/>
            <a:ext cx="5422900" cy="7395450"/>
          </a:xfrm>
          <a:prstGeom prst="rect">
            <a:avLst/>
          </a:prstGeom>
        </p:spPr>
        <p:txBody>
          <a:bodyPr/>
          <a:lstStyle/>
          <a:p>
            <a:pPr lvl="0">
              <a:defRPr sz="1800">
                <a:solidFill>
                  <a:srgbClr val="000000"/>
                </a:solidFill>
              </a:defRPr>
            </a:pPr>
            <a:r>
              <a:rPr sz="3200">
                <a:solidFill>
                  <a:srgbClr val="3D4A2F"/>
                </a:solidFill>
              </a:rPr>
              <a:t>Body Level One</a:t>
            </a:r>
          </a:p>
          <a:p>
            <a:pPr lvl="1">
              <a:defRPr sz="1800">
                <a:solidFill>
                  <a:srgbClr val="000000"/>
                </a:solidFill>
              </a:defRPr>
            </a:pPr>
            <a:r>
              <a:rPr sz="3200">
                <a:solidFill>
                  <a:srgbClr val="3D4A2F"/>
                </a:solidFill>
              </a:rPr>
              <a:t>Body Level Two</a:t>
            </a:r>
          </a:p>
          <a:p>
            <a:pPr lvl="2">
              <a:defRPr sz="1800">
                <a:solidFill>
                  <a:srgbClr val="000000"/>
                </a:solidFill>
              </a:defRPr>
            </a:pPr>
            <a:r>
              <a:rPr sz="3200">
                <a:solidFill>
                  <a:srgbClr val="3D4A2F"/>
                </a:solidFill>
              </a:rPr>
              <a:t>Body Level Three</a:t>
            </a:r>
          </a:p>
          <a:p>
            <a:pPr lvl="3">
              <a:defRPr sz="1800">
                <a:solidFill>
                  <a:srgbClr val="000000"/>
                </a:solidFill>
              </a:defRPr>
            </a:pPr>
            <a:r>
              <a:rPr sz="3200">
                <a:solidFill>
                  <a:srgbClr val="3D4A2F"/>
                </a:solidFill>
              </a:rPr>
              <a:t>Body Level Four</a:t>
            </a:r>
          </a:p>
          <a:p>
            <a:pPr lvl="4">
              <a:defRPr sz="1800">
                <a:solidFill>
                  <a:srgbClr val="000000"/>
                </a:solidFill>
              </a:defRPr>
            </a:pPr>
            <a:r>
              <a:rPr sz="3200">
                <a:solidFill>
                  <a:srgbClr val="3D4A2F"/>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35" name="Shape 35"/>
          <p:cNvSpPr>
            <a:spLocks noGrp="1"/>
          </p:cNvSpPr>
          <p:nvPr>
            <p:ph type="title"/>
          </p:nvPr>
        </p:nvSpPr>
        <p:spPr>
          <a:prstGeom prst="rect">
            <a:avLst/>
          </a:prstGeom>
        </p:spPr>
        <p:txBody>
          <a:bodyPr/>
          <a:lstStyle/>
          <a:p>
            <a:pPr lvl="0">
              <a:defRPr sz="1800">
                <a:solidFill>
                  <a:srgbClr val="000000"/>
                </a:solidFill>
              </a:defRPr>
            </a:pPr>
            <a:r>
              <a:rPr sz="7200">
                <a:solidFill>
                  <a:srgbClr val="FAF7E0"/>
                </a:solidFill>
              </a:rPr>
              <a:t>Title Text</a:t>
            </a:r>
          </a:p>
        </p:txBody>
      </p:sp>
      <p:sp>
        <p:nvSpPr>
          <p:cNvPr id="36" name="Shape 36"/>
          <p:cNvSpPr>
            <a:spLocks noGrp="1"/>
          </p:cNvSpPr>
          <p:nvPr>
            <p:ph type="body" idx="1"/>
          </p:nvPr>
        </p:nvSpPr>
        <p:spPr>
          <a:prstGeom prst="rect">
            <a:avLst/>
          </a:prstGeom>
        </p:spPr>
        <p:txBody>
          <a:bodyPr/>
          <a:lstStyle/>
          <a:p>
            <a:pPr lvl="0">
              <a:defRPr sz="1800">
                <a:solidFill>
                  <a:srgbClr val="000000"/>
                </a:solidFill>
              </a:defRPr>
            </a:pPr>
            <a:r>
              <a:rPr sz="3200">
                <a:solidFill>
                  <a:srgbClr val="3D4A2F"/>
                </a:solidFill>
              </a:rPr>
              <a:t>Body Level One</a:t>
            </a:r>
          </a:p>
          <a:p>
            <a:pPr lvl="1">
              <a:defRPr sz="1800">
                <a:solidFill>
                  <a:srgbClr val="000000"/>
                </a:solidFill>
              </a:defRPr>
            </a:pPr>
            <a:r>
              <a:rPr sz="3200">
                <a:solidFill>
                  <a:srgbClr val="3D4A2F"/>
                </a:solidFill>
              </a:rPr>
              <a:t>Body Level Two</a:t>
            </a:r>
          </a:p>
          <a:p>
            <a:pPr lvl="2">
              <a:defRPr sz="1800">
                <a:solidFill>
                  <a:srgbClr val="000000"/>
                </a:solidFill>
              </a:defRPr>
            </a:pPr>
            <a:r>
              <a:rPr sz="3200">
                <a:solidFill>
                  <a:srgbClr val="3D4A2F"/>
                </a:solidFill>
              </a:rPr>
              <a:t>Body Level Three</a:t>
            </a:r>
          </a:p>
          <a:p>
            <a:pPr lvl="3">
              <a:defRPr sz="1800">
                <a:solidFill>
                  <a:srgbClr val="000000"/>
                </a:solidFill>
              </a:defRPr>
            </a:pPr>
            <a:r>
              <a:rPr sz="3200">
                <a:solidFill>
                  <a:srgbClr val="3D4A2F"/>
                </a:solidFill>
              </a:rPr>
              <a:t>Body Level Four</a:t>
            </a:r>
          </a:p>
          <a:p>
            <a:pPr lvl="4">
              <a:defRPr sz="1800">
                <a:solidFill>
                  <a:srgbClr val="000000"/>
                </a:solidFill>
              </a:defRPr>
            </a:pPr>
            <a:r>
              <a:rPr sz="3200">
                <a:solidFill>
                  <a:srgbClr val="3D4A2F"/>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Default">
    <p:bg>
      <p:bgPr>
        <a:blipFill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Default">
    <p:bg>
      <p:bgPr>
        <a:blipFill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Defau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0" name="Shape 10"/>
          <p:cNvSpPr>
            <a:spLocks noGrp="1"/>
          </p:cNvSpPr>
          <p:nvPr>
            <p:ph type="title"/>
          </p:nvPr>
        </p:nvSpPr>
        <p:spPr>
          <a:xfrm>
            <a:off x="825500" y="7137400"/>
            <a:ext cx="11353800" cy="1181100"/>
          </a:xfrm>
          <a:prstGeom prst="rect">
            <a:avLst/>
          </a:prstGeom>
        </p:spPr>
        <p:txBody>
          <a:bodyPr anchor="b"/>
          <a:lstStyle>
            <a:lvl1pPr algn="ctr">
              <a:defRPr sz="7800"/>
            </a:lvl1pPr>
          </a:lstStyle>
          <a:p>
            <a:pPr lvl="0">
              <a:defRPr sz="1800">
                <a:solidFill>
                  <a:srgbClr val="000000"/>
                </a:solidFill>
              </a:defRPr>
            </a:pPr>
            <a:r>
              <a:rPr sz="7800">
                <a:solidFill>
                  <a:srgbClr val="FAF7E0"/>
                </a:solidFill>
              </a:rPr>
              <a:t>Title Text</a:t>
            </a:r>
          </a:p>
        </p:txBody>
      </p:sp>
      <p:sp>
        <p:nvSpPr>
          <p:cNvPr id="11" name="Shape 11"/>
          <p:cNvSpPr>
            <a:spLocks noGrp="1"/>
          </p:cNvSpPr>
          <p:nvPr>
            <p:ph type="body" idx="1"/>
          </p:nvPr>
        </p:nvSpPr>
        <p:spPr>
          <a:xfrm>
            <a:off x="825500" y="8305800"/>
            <a:ext cx="11353800" cy="889000"/>
          </a:xfrm>
          <a:prstGeom prst="rect">
            <a:avLst/>
          </a:prstGeom>
          <a:effectLst>
            <a:outerShdw blurRad="12700" dist="25399" dir="16200000" rotWithShape="0">
              <a:srgbClr val="000000">
                <a:alpha val="29998"/>
              </a:srgbClr>
            </a:outerShdw>
          </a:effectLst>
        </p:spPr>
        <p:txBody>
          <a:bodyPr anchor="t"/>
          <a:lstStyle>
            <a:lvl1pPr marL="342900" indent="-342900" algn="ctr">
              <a:spcBef>
                <a:spcPts val="0"/>
              </a:spcBef>
              <a:buSzTx/>
              <a:buNone/>
              <a:defRPr sz="4800" i="1">
                <a:solidFill>
                  <a:srgbClr val="F2D99B"/>
                </a:solidFill>
                <a:latin typeface="Hoefler Text"/>
                <a:ea typeface="Hoefler Text"/>
                <a:cs typeface="Hoefler Text"/>
                <a:sym typeface="Hoefler Text"/>
              </a:defRPr>
            </a:lvl1pPr>
            <a:lvl2pPr marL="342900" indent="114300" algn="ctr">
              <a:spcBef>
                <a:spcPts val="0"/>
              </a:spcBef>
              <a:buSzTx/>
              <a:buNone/>
              <a:defRPr sz="4800" i="1">
                <a:solidFill>
                  <a:srgbClr val="F2D99B"/>
                </a:solidFill>
                <a:latin typeface="Hoefler Text"/>
                <a:ea typeface="Hoefler Text"/>
                <a:cs typeface="Hoefler Text"/>
                <a:sym typeface="Hoefler Text"/>
              </a:defRPr>
            </a:lvl2pPr>
            <a:lvl3pPr marL="342900" indent="571500" algn="ctr">
              <a:spcBef>
                <a:spcPts val="0"/>
              </a:spcBef>
              <a:buSzTx/>
              <a:buNone/>
              <a:defRPr sz="4800" i="1">
                <a:solidFill>
                  <a:srgbClr val="F2D99B"/>
                </a:solidFill>
                <a:latin typeface="Hoefler Text"/>
                <a:ea typeface="Hoefler Text"/>
                <a:cs typeface="Hoefler Text"/>
                <a:sym typeface="Hoefler Text"/>
              </a:defRPr>
            </a:lvl3pPr>
            <a:lvl4pPr marL="342900" indent="1028700" algn="ctr">
              <a:spcBef>
                <a:spcPts val="0"/>
              </a:spcBef>
              <a:buSzTx/>
              <a:buNone/>
              <a:defRPr sz="4800" i="1">
                <a:solidFill>
                  <a:srgbClr val="F2D99B"/>
                </a:solidFill>
                <a:latin typeface="Hoefler Text"/>
                <a:ea typeface="Hoefler Text"/>
                <a:cs typeface="Hoefler Text"/>
                <a:sym typeface="Hoefler Text"/>
              </a:defRPr>
            </a:lvl4pPr>
            <a:lvl5pPr marL="342900" indent="1485900" algn="ctr">
              <a:spcBef>
                <a:spcPts val="0"/>
              </a:spcBef>
              <a:buSzTx/>
              <a:buNone/>
              <a:defRPr sz="4800" i="1">
                <a:solidFill>
                  <a:srgbClr val="F2D99B"/>
                </a:solidFill>
                <a:latin typeface="Hoefler Text"/>
                <a:ea typeface="Hoefler Text"/>
                <a:cs typeface="Hoefler Text"/>
                <a:sym typeface="Hoefler Text"/>
              </a:defRPr>
            </a:lvl5pPr>
          </a:lstStyle>
          <a:p>
            <a:pPr lvl="0">
              <a:defRPr sz="1800" i="0">
                <a:solidFill>
                  <a:srgbClr val="000000"/>
                </a:solidFill>
              </a:defRPr>
            </a:pPr>
            <a:r>
              <a:rPr sz="4800" i="1">
                <a:solidFill>
                  <a:srgbClr val="F2D99B"/>
                </a:solidFill>
              </a:rPr>
              <a:t>Body Level One</a:t>
            </a:r>
          </a:p>
          <a:p>
            <a:pPr lvl="1">
              <a:defRPr sz="1800" i="0">
                <a:solidFill>
                  <a:srgbClr val="000000"/>
                </a:solidFill>
              </a:defRPr>
            </a:pPr>
            <a:r>
              <a:rPr sz="4800" i="1">
                <a:solidFill>
                  <a:srgbClr val="F2D99B"/>
                </a:solidFill>
              </a:rPr>
              <a:t>Body Level Two</a:t>
            </a:r>
          </a:p>
          <a:p>
            <a:pPr lvl="2">
              <a:defRPr sz="1800" i="0">
                <a:solidFill>
                  <a:srgbClr val="000000"/>
                </a:solidFill>
              </a:defRPr>
            </a:pPr>
            <a:r>
              <a:rPr sz="4800" i="1">
                <a:solidFill>
                  <a:srgbClr val="F2D99B"/>
                </a:solidFill>
              </a:rPr>
              <a:t>Body Level Three</a:t>
            </a:r>
          </a:p>
          <a:p>
            <a:pPr lvl="3">
              <a:defRPr sz="1800" i="0">
                <a:solidFill>
                  <a:srgbClr val="000000"/>
                </a:solidFill>
              </a:defRPr>
            </a:pPr>
            <a:r>
              <a:rPr sz="4800" i="1">
                <a:solidFill>
                  <a:srgbClr val="F2D99B"/>
                </a:solidFill>
              </a:rPr>
              <a:t>Body Level Four</a:t>
            </a:r>
          </a:p>
          <a:p>
            <a:pPr lvl="4">
              <a:defRPr sz="1800" i="0">
                <a:solidFill>
                  <a:srgbClr val="000000"/>
                </a:solidFill>
              </a:defRPr>
            </a:pPr>
            <a:r>
              <a:rPr sz="4800" i="1">
                <a:solidFill>
                  <a:srgbClr val="F2D99B"/>
                </a:solidFill>
              </a:rPr>
              <a:t>Body Level Five</a:t>
            </a: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Defau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3" name="Shape 13"/>
          <p:cNvSpPr>
            <a:spLocks noGrp="1"/>
          </p:cNvSpPr>
          <p:nvPr>
            <p:ph type="body" idx="1"/>
          </p:nvPr>
        </p:nvSpPr>
        <p:spPr>
          <a:xfrm>
            <a:off x="825500" y="825500"/>
            <a:ext cx="11353800" cy="8102600"/>
          </a:xfrm>
          <a:prstGeom prst="rect">
            <a:avLst/>
          </a:prstGeom>
        </p:spPr>
        <p:txBody>
          <a:bodyPr/>
          <a:lstStyle>
            <a:lvl1pPr>
              <a:spcBef>
                <a:spcPts val="5200"/>
              </a:spcBef>
              <a:defRPr sz="3600"/>
            </a:lvl1pPr>
            <a:lvl2pPr marL="1104900" indent="-711200">
              <a:spcBef>
                <a:spcPts val="5200"/>
              </a:spcBef>
              <a:defRPr sz="3600"/>
            </a:lvl2pPr>
            <a:lvl3pPr marL="1549400" indent="-711200">
              <a:spcBef>
                <a:spcPts val="5200"/>
              </a:spcBef>
              <a:defRPr sz="3600"/>
            </a:lvl3pPr>
            <a:lvl4pPr marL="1993900" indent="-711200">
              <a:spcBef>
                <a:spcPts val="5200"/>
              </a:spcBef>
              <a:defRPr sz="3600"/>
            </a:lvl4pPr>
            <a:lvl5pPr marL="2438400" indent="-711200">
              <a:spcBef>
                <a:spcPts val="5200"/>
              </a:spcBef>
              <a:defRPr sz="3600"/>
            </a:lvl5pPr>
          </a:lstStyle>
          <a:p>
            <a:pPr lvl="0">
              <a:defRPr sz="1800">
                <a:solidFill>
                  <a:srgbClr val="000000"/>
                </a:solidFill>
              </a:defRPr>
            </a:pPr>
            <a:r>
              <a:rPr sz="3600">
                <a:solidFill>
                  <a:srgbClr val="3D4A2F"/>
                </a:solidFill>
              </a:rPr>
              <a:t>Body Level One</a:t>
            </a:r>
          </a:p>
          <a:p>
            <a:pPr lvl="1">
              <a:defRPr sz="1800">
                <a:solidFill>
                  <a:srgbClr val="000000"/>
                </a:solidFill>
              </a:defRPr>
            </a:pPr>
            <a:r>
              <a:rPr sz="3600">
                <a:solidFill>
                  <a:srgbClr val="3D4A2F"/>
                </a:solidFill>
              </a:rPr>
              <a:t>Body Level Two</a:t>
            </a:r>
          </a:p>
          <a:p>
            <a:pPr lvl="2">
              <a:defRPr sz="1800">
                <a:solidFill>
                  <a:srgbClr val="000000"/>
                </a:solidFill>
              </a:defRPr>
            </a:pPr>
            <a:r>
              <a:rPr sz="3600">
                <a:solidFill>
                  <a:srgbClr val="3D4A2F"/>
                </a:solidFill>
              </a:rPr>
              <a:t>Body Level Three</a:t>
            </a:r>
          </a:p>
          <a:p>
            <a:pPr lvl="3">
              <a:defRPr sz="1800">
                <a:solidFill>
                  <a:srgbClr val="000000"/>
                </a:solidFill>
              </a:defRPr>
            </a:pPr>
            <a:r>
              <a:rPr sz="3600">
                <a:solidFill>
                  <a:srgbClr val="3D4A2F"/>
                </a:solidFill>
              </a:rPr>
              <a:t>Body Level Four</a:t>
            </a:r>
          </a:p>
          <a:p>
            <a:pPr lvl="4">
              <a:defRPr sz="1800">
                <a:solidFill>
                  <a:srgbClr val="000000"/>
                </a:solidFill>
              </a:defRPr>
            </a:pPr>
            <a:r>
              <a:rPr sz="3600">
                <a:solidFill>
                  <a:srgbClr val="3D4A2F"/>
                </a:solidFill>
              </a:rPr>
              <a:t>Body Level Five</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Default">
    <p:bg>
      <p:bgPr>
        <a:blipFill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6" name="Shape 16"/>
          <p:cNvSpPr>
            <a:spLocks noGrp="1"/>
          </p:cNvSpPr>
          <p:nvPr>
            <p:ph type="title"/>
          </p:nvPr>
        </p:nvSpPr>
        <p:spPr>
          <a:xfrm>
            <a:off x="825500" y="0"/>
            <a:ext cx="11353800" cy="2133600"/>
          </a:xfrm>
          <a:prstGeom prst="rect">
            <a:avLst/>
          </a:prstGeom>
        </p:spPr>
        <p:txBody>
          <a:bodyPr/>
          <a:lstStyle/>
          <a:p>
            <a:pPr lvl="0">
              <a:defRPr sz="1800">
                <a:solidFill>
                  <a:srgbClr val="000000"/>
                </a:solidFill>
              </a:defRPr>
            </a:pPr>
            <a:r>
              <a:rPr sz="7200">
                <a:solidFill>
                  <a:srgbClr val="FAF7E0"/>
                </a:solidFill>
              </a:rPr>
              <a:t>Title Text</a:t>
            </a:r>
          </a:p>
        </p:txBody>
      </p:sp>
      <p:sp>
        <p:nvSpPr>
          <p:cNvPr id="17" name="Shape 17"/>
          <p:cNvSpPr>
            <a:spLocks noGrp="1"/>
          </p:cNvSpPr>
          <p:nvPr>
            <p:ph type="body" idx="1"/>
          </p:nvPr>
        </p:nvSpPr>
        <p:spPr>
          <a:xfrm>
            <a:off x="825500" y="2705100"/>
            <a:ext cx="11353800" cy="7048500"/>
          </a:xfrm>
          <a:prstGeom prst="rect">
            <a:avLst/>
          </a:prstGeom>
        </p:spPr>
        <p:txBody>
          <a:bodyPr anchor="t"/>
          <a:lstStyle/>
          <a:p>
            <a:pPr lvl="0">
              <a:defRPr sz="1800">
                <a:solidFill>
                  <a:srgbClr val="000000"/>
                </a:solidFill>
              </a:defRPr>
            </a:pPr>
            <a:r>
              <a:rPr sz="3200">
                <a:solidFill>
                  <a:srgbClr val="3D4A2F"/>
                </a:solidFill>
              </a:rPr>
              <a:t>Body Level One</a:t>
            </a:r>
          </a:p>
          <a:p>
            <a:pPr lvl="1">
              <a:defRPr sz="1800">
                <a:solidFill>
                  <a:srgbClr val="000000"/>
                </a:solidFill>
              </a:defRPr>
            </a:pPr>
            <a:r>
              <a:rPr sz="3200">
                <a:solidFill>
                  <a:srgbClr val="3D4A2F"/>
                </a:solidFill>
              </a:rPr>
              <a:t>Body Level Two</a:t>
            </a:r>
          </a:p>
          <a:p>
            <a:pPr lvl="2">
              <a:defRPr sz="1800">
                <a:solidFill>
                  <a:srgbClr val="000000"/>
                </a:solidFill>
              </a:defRPr>
            </a:pPr>
            <a:r>
              <a:rPr sz="3200">
                <a:solidFill>
                  <a:srgbClr val="3D4A2F"/>
                </a:solidFill>
              </a:rPr>
              <a:t>Body Level Three</a:t>
            </a:r>
          </a:p>
          <a:p>
            <a:pPr lvl="3">
              <a:defRPr sz="1800">
                <a:solidFill>
                  <a:srgbClr val="000000"/>
                </a:solidFill>
              </a:defRPr>
            </a:pPr>
            <a:r>
              <a:rPr sz="3200">
                <a:solidFill>
                  <a:srgbClr val="3D4A2F"/>
                </a:solidFill>
              </a:rPr>
              <a:t>Body Level Four</a:t>
            </a:r>
          </a:p>
          <a:p>
            <a:pPr lvl="4">
              <a:defRPr sz="1800">
                <a:solidFill>
                  <a:srgbClr val="000000"/>
                </a:solidFill>
              </a:defRPr>
            </a:pPr>
            <a:r>
              <a:rPr sz="3200">
                <a:solidFill>
                  <a:srgbClr val="3D4A2F"/>
                </a:solidFill>
              </a:rPr>
              <a:t>Body Level Five</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Defau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9" name="Shape 19"/>
          <p:cNvSpPr>
            <a:spLocks noGrp="1"/>
          </p:cNvSpPr>
          <p:nvPr>
            <p:ph type="title"/>
          </p:nvPr>
        </p:nvSpPr>
        <p:spPr>
          <a:xfrm>
            <a:off x="825500" y="7137400"/>
            <a:ext cx="11353800" cy="1181100"/>
          </a:xfrm>
          <a:prstGeom prst="rect">
            <a:avLst/>
          </a:prstGeom>
        </p:spPr>
        <p:txBody>
          <a:bodyPr anchor="b"/>
          <a:lstStyle>
            <a:lvl1pPr algn="ctr">
              <a:defRPr sz="7800"/>
            </a:lvl1pPr>
          </a:lstStyle>
          <a:p>
            <a:pPr lvl="0">
              <a:defRPr sz="1800">
                <a:solidFill>
                  <a:srgbClr val="000000"/>
                </a:solidFill>
              </a:defRPr>
            </a:pPr>
            <a:r>
              <a:rPr sz="7800">
                <a:solidFill>
                  <a:srgbClr val="FAF7E0"/>
                </a:solidFill>
              </a:rPr>
              <a:t>Title Text</a:t>
            </a:r>
          </a:p>
        </p:txBody>
      </p:sp>
      <p:sp>
        <p:nvSpPr>
          <p:cNvPr id="20" name="Shape 20"/>
          <p:cNvSpPr>
            <a:spLocks noGrp="1"/>
          </p:cNvSpPr>
          <p:nvPr>
            <p:ph type="body" idx="1"/>
          </p:nvPr>
        </p:nvSpPr>
        <p:spPr>
          <a:xfrm>
            <a:off x="825500" y="8305800"/>
            <a:ext cx="11353800" cy="889000"/>
          </a:xfrm>
          <a:prstGeom prst="rect">
            <a:avLst/>
          </a:prstGeom>
          <a:effectLst>
            <a:outerShdw blurRad="12700" dist="25399" dir="16200000" rotWithShape="0">
              <a:srgbClr val="000000">
                <a:alpha val="29998"/>
              </a:srgbClr>
            </a:outerShdw>
          </a:effectLst>
        </p:spPr>
        <p:txBody>
          <a:bodyPr anchor="t"/>
          <a:lstStyle>
            <a:lvl1pPr marL="342900" indent="-342900" algn="ctr">
              <a:spcBef>
                <a:spcPts val="0"/>
              </a:spcBef>
              <a:buSzTx/>
              <a:buNone/>
              <a:defRPr sz="4800" i="1">
                <a:solidFill>
                  <a:srgbClr val="F2D99B"/>
                </a:solidFill>
                <a:latin typeface="Hoefler Text"/>
                <a:ea typeface="Hoefler Text"/>
                <a:cs typeface="Hoefler Text"/>
                <a:sym typeface="Hoefler Text"/>
              </a:defRPr>
            </a:lvl1pPr>
            <a:lvl2pPr marL="342900" indent="114300" algn="ctr">
              <a:spcBef>
                <a:spcPts val="0"/>
              </a:spcBef>
              <a:buSzTx/>
              <a:buNone/>
              <a:defRPr sz="4800" i="1">
                <a:solidFill>
                  <a:srgbClr val="F2D99B"/>
                </a:solidFill>
                <a:latin typeface="Hoefler Text"/>
                <a:ea typeface="Hoefler Text"/>
                <a:cs typeface="Hoefler Text"/>
                <a:sym typeface="Hoefler Text"/>
              </a:defRPr>
            </a:lvl2pPr>
            <a:lvl3pPr marL="342900" indent="571500" algn="ctr">
              <a:spcBef>
                <a:spcPts val="0"/>
              </a:spcBef>
              <a:buSzTx/>
              <a:buNone/>
              <a:defRPr sz="4800" i="1">
                <a:solidFill>
                  <a:srgbClr val="F2D99B"/>
                </a:solidFill>
                <a:latin typeface="Hoefler Text"/>
                <a:ea typeface="Hoefler Text"/>
                <a:cs typeface="Hoefler Text"/>
                <a:sym typeface="Hoefler Text"/>
              </a:defRPr>
            </a:lvl3pPr>
            <a:lvl4pPr marL="342900" indent="1028700" algn="ctr">
              <a:spcBef>
                <a:spcPts val="0"/>
              </a:spcBef>
              <a:buSzTx/>
              <a:buNone/>
              <a:defRPr sz="4800" i="1">
                <a:solidFill>
                  <a:srgbClr val="F2D99B"/>
                </a:solidFill>
                <a:latin typeface="Hoefler Text"/>
                <a:ea typeface="Hoefler Text"/>
                <a:cs typeface="Hoefler Text"/>
                <a:sym typeface="Hoefler Text"/>
              </a:defRPr>
            </a:lvl4pPr>
            <a:lvl5pPr marL="342900" indent="1485900" algn="ctr">
              <a:spcBef>
                <a:spcPts val="0"/>
              </a:spcBef>
              <a:buSzTx/>
              <a:buNone/>
              <a:defRPr sz="4800" i="1">
                <a:solidFill>
                  <a:srgbClr val="F2D99B"/>
                </a:solidFill>
                <a:latin typeface="Hoefler Text"/>
                <a:ea typeface="Hoefler Text"/>
                <a:cs typeface="Hoefler Text"/>
                <a:sym typeface="Hoefler Text"/>
              </a:defRPr>
            </a:lvl5pPr>
          </a:lstStyle>
          <a:p>
            <a:pPr lvl="0">
              <a:defRPr sz="1800" i="0">
                <a:solidFill>
                  <a:srgbClr val="000000"/>
                </a:solidFill>
              </a:defRPr>
            </a:pPr>
            <a:r>
              <a:rPr sz="4800" i="1">
                <a:solidFill>
                  <a:srgbClr val="F2D99B"/>
                </a:solidFill>
              </a:rPr>
              <a:t>Body Level One</a:t>
            </a:r>
          </a:p>
          <a:p>
            <a:pPr lvl="1">
              <a:defRPr sz="1800" i="0">
                <a:solidFill>
                  <a:srgbClr val="000000"/>
                </a:solidFill>
              </a:defRPr>
            </a:pPr>
            <a:r>
              <a:rPr sz="4800" i="1">
                <a:solidFill>
                  <a:srgbClr val="F2D99B"/>
                </a:solidFill>
              </a:rPr>
              <a:t>Body Level Two</a:t>
            </a:r>
          </a:p>
          <a:p>
            <a:pPr lvl="2">
              <a:defRPr sz="1800" i="0">
                <a:solidFill>
                  <a:srgbClr val="000000"/>
                </a:solidFill>
              </a:defRPr>
            </a:pPr>
            <a:r>
              <a:rPr sz="4800" i="1">
                <a:solidFill>
                  <a:srgbClr val="F2D99B"/>
                </a:solidFill>
              </a:rPr>
              <a:t>Body Level Three</a:t>
            </a:r>
          </a:p>
          <a:p>
            <a:pPr lvl="3">
              <a:defRPr sz="1800" i="0">
                <a:solidFill>
                  <a:srgbClr val="000000"/>
                </a:solidFill>
              </a:defRPr>
            </a:pPr>
            <a:r>
              <a:rPr sz="4800" i="1">
                <a:solidFill>
                  <a:srgbClr val="F2D99B"/>
                </a:solidFill>
              </a:rPr>
              <a:t>Body Level Four</a:t>
            </a:r>
          </a:p>
          <a:p>
            <a:pPr lvl="4">
              <a:defRPr sz="1800" i="0">
                <a:solidFill>
                  <a:srgbClr val="000000"/>
                </a:solidFill>
              </a:defRPr>
            </a:pPr>
            <a:r>
              <a:rPr sz="4800" i="1">
                <a:solidFill>
                  <a:srgbClr val="F2D99B"/>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7"/>
          <a:srcRect/>
          <a:stretch>
            <a:fillRect/>
          </a:stretch>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825500" y="14724"/>
            <a:ext cx="11353800" cy="2104152"/>
          </a:xfrm>
          <a:prstGeom prst="rect">
            <a:avLst/>
          </a:prstGeom>
          <a:ln w="12700">
            <a:miter lim="400000"/>
          </a:ln>
          <a:effectLst>
            <a:outerShdw blurRad="12700" dist="25399" dir="16200000" rotWithShape="0">
              <a:srgbClr val="000000">
                <a:alpha val="29998"/>
              </a:srgbClr>
            </a:outerShdw>
          </a:effectLst>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7200">
                <a:solidFill>
                  <a:srgbClr val="FAF7E0"/>
                </a:solidFill>
              </a:rPr>
              <a:t>Title Text</a:t>
            </a:r>
          </a:p>
        </p:txBody>
      </p:sp>
      <p:sp>
        <p:nvSpPr>
          <p:cNvPr id="3" name="Shape 3"/>
          <p:cNvSpPr>
            <a:spLocks noGrp="1"/>
          </p:cNvSpPr>
          <p:nvPr>
            <p:ph type="body" idx="1"/>
          </p:nvPr>
        </p:nvSpPr>
        <p:spPr>
          <a:xfrm>
            <a:off x="825500" y="2118875"/>
            <a:ext cx="11353800" cy="7395450"/>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3200">
                <a:solidFill>
                  <a:srgbClr val="3D4A2F"/>
                </a:solidFill>
              </a:rPr>
              <a:t>Body Level One</a:t>
            </a:r>
          </a:p>
          <a:p>
            <a:pPr lvl="1">
              <a:defRPr sz="1800">
                <a:solidFill>
                  <a:srgbClr val="000000"/>
                </a:solidFill>
              </a:defRPr>
            </a:pPr>
            <a:r>
              <a:rPr sz="3200">
                <a:solidFill>
                  <a:srgbClr val="3D4A2F"/>
                </a:solidFill>
              </a:rPr>
              <a:t>Body Level Two</a:t>
            </a:r>
          </a:p>
          <a:p>
            <a:pPr lvl="2">
              <a:defRPr sz="1800">
                <a:solidFill>
                  <a:srgbClr val="000000"/>
                </a:solidFill>
              </a:defRPr>
            </a:pPr>
            <a:r>
              <a:rPr sz="3200">
                <a:solidFill>
                  <a:srgbClr val="3D4A2F"/>
                </a:solidFill>
              </a:rPr>
              <a:t>Body Level Three</a:t>
            </a:r>
          </a:p>
          <a:p>
            <a:pPr lvl="3">
              <a:defRPr sz="1800">
                <a:solidFill>
                  <a:srgbClr val="000000"/>
                </a:solidFill>
              </a:defRPr>
            </a:pPr>
            <a:r>
              <a:rPr sz="3200">
                <a:solidFill>
                  <a:srgbClr val="3D4A2F"/>
                </a:solidFill>
              </a:rPr>
              <a:t>Body Level Four</a:t>
            </a:r>
          </a:p>
          <a:p>
            <a:pPr lvl="4">
              <a:defRPr sz="1800">
                <a:solidFill>
                  <a:srgbClr val="000000"/>
                </a:solidFill>
              </a:defRPr>
            </a:pPr>
            <a:r>
              <a:rPr sz="3200">
                <a:solidFill>
                  <a:srgbClr val="3D4A2F"/>
                </a:solidFill>
              </a:rP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med"/>
  <p:txStyles>
    <p:titleStyle>
      <a:lvl1pPr>
        <a:lnSpc>
          <a:spcPct val="90000"/>
        </a:lnSpc>
        <a:defRPr sz="7200">
          <a:solidFill>
            <a:srgbClr val="FAF7E0"/>
          </a:solidFill>
          <a:latin typeface="Georgia"/>
          <a:ea typeface="Georgia"/>
          <a:cs typeface="Georgia"/>
          <a:sym typeface="Georgia"/>
        </a:defRPr>
      </a:lvl1pPr>
      <a:lvl2pPr>
        <a:lnSpc>
          <a:spcPct val="90000"/>
        </a:lnSpc>
        <a:defRPr sz="7200">
          <a:solidFill>
            <a:srgbClr val="FAF7E0"/>
          </a:solidFill>
          <a:latin typeface="Georgia"/>
          <a:ea typeface="Georgia"/>
          <a:cs typeface="Georgia"/>
          <a:sym typeface="Georgia"/>
        </a:defRPr>
      </a:lvl2pPr>
      <a:lvl3pPr>
        <a:lnSpc>
          <a:spcPct val="90000"/>
        </a:lnSpc>
        <a:defRPr sz="7200">
          <a:solidFill>
            <a:srgbClr val="FAF7E0"/>
          </a:solidFill>
          <a:latin typeface="Georgia"/>
          <a:ea typeface="Georgia"/>
          <a:cs typeface="Georgia"/>
          <a:sym typeface="Georgia"/>
        </a:defRPr>
      </a:lvl3pPr>
      <a:lvl4pPr>
        <a:lnSpc>
          <a:spcPct val="90000"/>
        </a:lnSpc>
        <a:defRPr sz="7200">
          <a:solidFill>
            <a:srgbClr val="FAF7E0"/>
          </a:solidFill>
          <a:latin typeface="Georgia"/>
          <a:ea typeface="Georgia"/>
          <a:cs typeface="Georgia"/>
          <a:sym typeface="Georgia"/>
        </a:defRPr>
      </a:lvl4pPr>
      <a:lvl5pPr>
        <a:lnSpc>
          <a:spcPct val="90000"/>
        </a:lnSpc>
        <a:defRPr sz="7200">
          <a:solidFill>
            <a:srgbClr val="FAF7E0"/>
          </a:solidFill>
          <a:latin typeface="Georgia"/>
          <a:ea typeface="Georgia"/>
          <a:cs typeface="Georgia"/>
          <a:sym typeface="Georgia"/>
        </a:defRPr>
      </a:lvl5pPr>
      <a:lvl6pPr indent="457200">
        <a:lnSpc>
          <a:spcPct val="90000"/>
        </a:lnSpc>
        <a:defRPr sz="7200">
          <a:solidFill>
            <a:srgbClr val="FAF7E0"/>
          </a:solidFill>
          <a:latin typeface="Georgia"/>
          <a:ea typeface="Georgia"/>
          <a:cs typeface="Georgia"/>
          <a:sym typeface="Georgia"/>
        </a:defRPr>
      </a:lvl6pPr>
      <a:lvl7pPr indent="914400">
        <a:lnSpc>
          <a:spcPct val="90000"/>
        </a:lnSpc>
        <a:defRPr sz="7200">
          <a:solidFill>
            <a:srgbClr val="FAF7E0"/>
          </a:solidFill>
          <a:latin typeface="Georgia"/>
          <a:ea typeface="Georgia"/>
          <a:cs typeface="Georgia"/>
          <a:sym typeface="Georgia"/>
        </a:defRPr>
      </a:lvl7pPr>
      <a:lvl8pPr indent="1371600">
        <a:lnSpc>
          <a:spcPct val="90000"/>
        </a:lnSpc>
        <a:defRPr sz="7200">
          <a:solidFill>
            <a:srgbClr val="FAF7E0"/>
          </a:solidFill>
          <a:latin typeface="Georgia"/>
          <a:ea typeface="Georgia"/>
          <a:cs typeface="Georgia"/>
          <a:sym typeface="Georgia"/>
        </a:defRPr>
      </a:lvl8pPr>
      <a:lvl9pPr indent="1828800">
        <a:lnSpc>
          <a:spcPct val="90000"/>
        </a:lnSpc>
        <a:defRPr sz="7200">
          <a:solidFill>
            <a:srgbClr val="FAF7E0"/>
          </a:solidFill>
          <a:latin typeface="Georgia"/>
          <a:ea typeface="Georgia"/>
          <a:cs typeface="Georgia"/>
          <a:sym typeface="Georgia"/>
        </a:defRPr>
      </a:lvl9pPr>
    </p:titleStyle>
    <p:bodyStyle>
      <a:lvl1pPr marL="355600" indent="-355600">
        <a:lnSpc>
          <a:spcPct val="120000"/>
        </a:lnSpc>
        <a:spcBef>
          <a:spcPts val="3600"/>
        </a:spcBef>
        <a:buSzPct val="62000"/>
        <a:buChar char="•"/>
        <a:defRPr sz="3200">
          <a:solidFill>
            <a:srgbClr val="3D4A2F"/>
          </a:solidFill>
          <a:latin typeface="Georgia"/>
          <a:ea typeface="Georgia"/>
          <a:cs typeface="Georgia"/>
          <a:sym typeface="Georgia"/>
        </a:defRPr>
      </a:lvl1pPr>
      <a:lvl2pPr marL="1025877" indent="-632177">
        <a:lnSpc>
          <a:spcPct val="120000"/>
        </a:lnSpc>
        <a:spcBef>
          <a:spcPts val="3600"/>
        </a:spcBef>
        <a:buSzPct val="62000"/>
        <a:buChar char="•"/>
        <a:defRPr sz="3200">
          <a:solidFill>
            <a:srgbClr val="3D4A2F"/>
          </a:solidFill>
          <a:latin typeface="Georgia"/>
          <a:ea typeface="Georgia"/>
          <a:cs typeface="Georgia"/>
          <a:sym typeface="Georgia"/>
        </a:defRPr>
      </a:lvl2pPr>
      <a:lvl3pPr marL="1470377" indent="-632177">
        <a:lnSpc>
          <a:spcPct val="120000"/>
        </a:lnSpc>
        <a:spcBef>
          <a:spcPts val="3600"/>
        </a:spcBef>
        <a:buSzPct val="62000"/>
        <a:buChar char="•"/>
        <a:defRPr sz="3200">
          <a:solidFill>
            <a:srgbClr val="3D4A2F"/>
          </a:solidFill>
          <a:latin typeface="Georgia"/>
          <a:ea typeface="Georgia"/>
          <a:cs typeface="Georgia"/>
          <a:sym typeface="Georgia"/>
        </a:defRPr>
      </a:lvl3pPr>
      <a:lvl4pPr marL="1914877" indent="-632177">
        <a:lnSpc>
          <a:spcPct val="120000"/>
        </a:lnSpc>
        <a:spcBef>
          <a:spcPts val="3600"/>
        </a:spcBef>
        <a:buSzPct val="62000"/>
        <a:buChar char="•"/>
        <a:defRPr sz="3200">
          <a:solidFill>
            <a:srgbClr val="3D4A2F"/>
          </a:solidFill>
          <a:latin typeface="Georgia"/>
          <a:ea typeface="Georgia"/>
          <a:cs typeface="Georgia"/>
          <a:sym typeface="Georgia"/>
        </a:defRPr>
      </a:lvl4pPr>
      <a:lvl5pPr marL="2359377" indent="-632177">
        <a:lnSpc>
          <a:spcPct val="120000"/>
        </a:lnSpc>
        <a:spcBef>
          <a:spcPts val="3600"/>
        </a:spcBef>
        <a:buSzPct val="62000"/>
        <a:buChar char="•"/>
        <a:defRPr sz="3200">
          <a:solidFill>
            <a:srgbClr val="3D4A2F"/>
          </a:solidFill>
          <a:latin typeface="Georgia"/>
          <a:ea typeface="Georgia"/>
          <a:cs typeface="Georgia"/>
          <a:sym typeface="Georgia"/>
        </a:defRPr>
      </a:lvl5pPr>
      <a:lvl6pPr marL="2816577" indent="-632177">
        <a:lnSpc>
          <a:spcPct val="120000"/>
        </a:lnSpc>
        <a:spcBef>
          <a:spcPts val="3600"/>
        </a:spcBef>
        <a:buSzPct val="62000"/>
        <a:buChar char="•"/>
        <a:defRPr sz="3200">
          <a:solidFill>
            <a:srgbClr val="3D4A2F"/>
          </a:solidFill>
          <a:latin typeface="Georgia"/>
          <a:ea typeface="Georgia"/>
          <a:cs typeface="Georgia"/>
          <a:sym typeface="Georgia"/>
        </a:defRPr>
      </a:lvl6pPr>
      <a:lvl7pPr marL="3273777" indent="-632177">
        <a:lnSpc>
          <a:spcPct val="120000"/>
        </a:lnSpc>
        <a:spcBef>
          <a:spcPts val="3600"/>
        </a:spcBef>
        <a:buSzPct val="62000"/>
        <a:buChar char="•"/>
        <a:defRPr sz="3200">
          <a:solidFill>
            <a:srgbClr val="3D4A2F"/>
          </a:solidFill>
          <a:latin typeface="Georgia"/>
          <a:ea typeface="Georgia"/>
          <a:cs typeface="Georgia"/>
          <a:sym typeface="Georgia"/>
        </a:defRPr>
      </a:lvl7pPr>
      <a:lvl8pPr marL="3730977" indent="-632177">
        <a:lnSpc>
          <a:spcPct val="120000"/>
        </a:lnSpc>
        <a:spcBef>
          <a:spcPts val="3600"/>
        </a:spcBef>
        <a:buSzPct val="62000"/>
        <a:buChar char="•"/>
        <a:defRPr sz="3200">
          <a:solidFill>
            <a:srgbClr val="3D4A2F"/>
          </a:solidFill>
          <a:latin typeface="Georgia"/>
          <a:ea typeface="Georgia"/>
          <a:cs typeface="Georgia"/>
          <a:sym typeface="Georgia"/>
        </a:defRPr>
      </a:lvl8pPr>
      <a:lvl9pPr marL="4188177" indent="-632177">
        <a:lnSpc>
          <a:spcPct val="120000"/>
        </a:lnSpc>
        <a:spcBef>
          <a:spcPts val="3600"/>
        </a:spcBef>
        <a:buSzPct val="62000"/>
        <a:buChar char="•"/>
        <a:defRPr sz="3200">
          <a:solidFill>
            <a:srgbClr val="3D4A2F"/>
          </a:solidFill>
          <a:latin typeface="Georgia"/>
          <a:ea typeface="Georgia"/>
          <a:cs typeface="Georgia"/>
          <a:sym typeface="Georgia"/>
        </a:defRPr>
      </a:lvl9pPr>
    </p:bodyStyle>
    <p:otherStyle>
      <a:lvl1pPr algn="r">
        <a:lnSpc>
          <a:spcPct val="155000"/>
        </a:lnSpc>
        <a:spcBef>
          <a:spcPts val="2400"/>
        </a:spcBef>
        <a:defRPr sz="1200">
          <a:solidFill>
            <a:schemeClr val="tx1"/>
          </a:solidFill>
          <a:latin typeface="+mn-lt"/>
          <a:ea typeface="+mn-ea"/>
          <a:cs typeface="+mn-cs"/>
          <a:sym typeface="Georgia"/>
        </a:defRPr>
      </a:lvl1pPr>
      <a:lvl2pPr indent="457200" algn="r">
        <a:lnSpc>
          <a:spcPct val="155000"/>
        </a:lnSpc>
        <a:spcBef>
          <a:spcPts val="2400"/>
        </a:spcBef>
        <a:defRPr sz="1200">
          <a:solidFill>
            <a:schemeClr val="tx1"/>
          </a:solidFill>
          <a:latin typeface="+mn-lt"/>
          <a:ea typeface="+mn-ea"/>
          <a:cs typeface="+mn-cs"/>
          <a:sym typeface="Georgia"/>
        </a:defRPr>
      </a:lvl2pPr>
      <a:lvl3pPr indent="914400" algn="r">
        <a:lnSpc>
          <a:spcPct val="155000"/>
        </a:lnSpc>
        <a:spcBef>
          <a:spcPts val="2400"/>
        </a:spcBef>
        <a:defRPr sz="1200">
          <a:solidFill>
            <a:schemeClr val="tx1"/>
          </a:solidFill>
          <a:latin typeface="+mn-lt"/>
          <a:ea typeface="+mn-ea"/>
          <a:cs typeface="+mn-cs"/>
          <a:sym typeface="Georgia"/>
        </a:defRPr>
      </a:lvl3pPr>
      <a:lvl4pPr indent="1371600" algn="r">
        <a:lnSpc>
          <a:spcPct val="155000"/>
        </a:lnSpc>
        <a:spcBef>
          <a:spcPts val="2400"/>
        </a:spcBef>
        <a:defRPr sz="1200">
          <a:solidFill>
            <a:schemeClr val="tx1"/>
          </a:solidFill>
          <a:latin typeface="+mn-lt"/>
          <a:ea typeface="+mn-ea"/>
          <a:cs typeface="+mn-cs"/>
          <a:sym typeface="Georgia"/>
        </a:defRPr>
      </a:lvl4pPr>
      <a:lvl5pPr indent="1828800" algn="r">
        <a:lnSpc>
          <a:spcPct val="155000"/>
        </a:lnSpc>
        <a:spcBef>
          <a:spcPts val="2400"/>
        </a:spcBef>
        <a:defRPr sz="1200">
          <a:solidFill>
            <a:schemeClr val="tx1"/>
          </a:solidFill>
          <a:latin typeface="+mn-lt"/>
          <a:ea typeface="+mn-ea"/>
          <a:cs typeface="+mn-cs"/>
          <a:sym typeface="Georgia"/>
        </a:defRPr>
      </a:lvl5pPr>
      <a:lvl6pPr algn="r">
        <a:lnSpc>
          <a:spcPct val="155000"/>
        </a:lnSpc>
        <a:spcBef>
          <a:spcPts val="2400"/>
        </a:spcBef>
        <a:defRPr sz="1200">
          <a:solidFill>
            <a:schemeClr val="tx1"/>
          </a:solidFill>
          <a:latin typeface="+mn-lt"/>
          <a:ea typeface="+mn-ea"/>
          <a:cs typeface="+mn-cs"/>
          <a:sym typeface="Georgia"/>
        </a:defRPr>
      </a:lvl6pPr>
      <a:lvl7pPr algn="r">
        <a:lnSpc>
          <a:spcPct val="155000"/>
        </a:lnSpc>
        <a:spcBef>
          <a:spcPts val="2400"/>
        </a:spcBef>
        <a:defRPr sz="1200">
          <a:solidFill>
            <a:schemeClr val="tx1"/>
          </a:solidFill>
          <a:latin typeface="+mn-lt"/>
          <a:ea typeface="+mn-ea"/>
          <a:cs typeface="+mn-cs"/>
          <a:sym typeface="Georgia"/>
        </a:defRPr>
      </a:lvl7pPr>
      <a:lvl8pPr algn="r">
        <a:lnSpc>
          <a:spcPct val="155000"/>
        </a:lnSpc>
        <a:spcBef>
          <a:spcPts val="2400"/>
        </a:spcBef>
        <a:defRPr sz="1200">
          <a:solidFill>
            <a:schemeClr val="tx1"/>
          </a:solidFill>
          <a:latin typeface="+mn-lt"/>
          <a:ea typeface="+mn-ea"/>
          <a:cs typeface="+mn-cs"/>
          <a:sym typeface="Georgia"/>
        </a:defRPr>
      </a:lvl8pPr>
      <a:lvl9pPr algn="r">
        <a:lnSpc>
          <a:spcPct val="155000"/>
        </a:lnSpc>
        <a:spcBef>
          <a:spcPts val="2400"/>
        </a:spcBef>
        <a:defRPr sz="1200">
          <a:solidFill>
            <a:schemeClr val="tx1"/>
          </a:solidFill>
          <a:latin typeface="+mn-lt"/>
          <a:ea typeface="+mn-ea"/>
          <a:cs typeface="+mn-cs"/>
          <a:sym typeface="Georgia"/>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1.png"/><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xm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1.png"/><Relationship Id="rId1"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4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pn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6.pn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6.png"/><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6.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86.png"/><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86.png"/><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86.png"/><Relationship Id="rId1" Type="http://schemas.openxmlformats.org/officeDocument/2006/relationships/slideLayout" Target="../slideLayouts/slideLayout3.xml"/><Relationship Id="rId4" Type="http://schemas.openxmlformats.org/officeDocument/2006/relationships/image" Target="../media/image94.jpeg"/></Relationships>
</file>

<file path=ppt/slides/_rels/slide93.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86.png"/><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86.png"/><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hape 40"/>
          <p:cNvSpPr/>
          <p:nvPr/>
        </p:nvSpPr>
        <p:spPr>
          <a:xfrm>
            <a:off x="584200" y="153774"/>
            <a:ext cx="11836400" cy="9433352"/>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lgn="l" defTabSz="457200">
              <a:lnSpc>
                <a:spcPct val="100000"/>
              </a:lnSpc>
              <a:spcBef>
                <a:spcPts val="0"/>
              </a:spcBef>
              <a:defRPr sz="1800">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l" defTabSz="457200">
              <a:lnSpc>
                <a:spcPct val="100000"/>
              </a:lnSpc>
              <a:spcBef>
                <a:spcPts val="0"/>
              </a:spcBef>
              <a:defRPr sz="1800">
                <a:solidFill>
                  <a:srgbClr val="000000"/>
                </a:solidFill>
              </a:defRPr>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l" defTabSz="457200">
              <a:lnSpc>
                <a:spcPct val="100000"/>
              </a:lnSpc>
              <a:spcBef>
                <a:spcPts val="0"/>
              </a:spcBef>
              <a:defRPr sz="1800">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 2nd </a:t>
            </a:r>
            <a:r>
              <a:rPr sz="3800" dirty="0" err="1">
                <a:solidFill>
                  <a:srgbClr val="FFFFFF"/>
                </a:solidFill>
                <a:effectLst>
                  <a:outerShdw blurRad="12700" dist="25400" dir="2700000" rotWithShape="0">
                    <a:srgbClr val="000000"/>
                  </a:outerShdw>
                </a:effectLst>
                <a:latin typeface="Gill Sans"/>
                <a:ea typeface="Gill Sans"/>
                <a:cs typeface="Gill Sans"/>
                <a:sym typeface="Gill Sans"/>
              </a:rPr>
              <a:t>ed</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Sept. 2013</a:t>
            </a:r>
          </a:p>
          <a:p>
            <a:pPr lvl="0" algn="l" defTabSz="457200">
              <a:lnSpc>
                <a:spcPct val="100000"/>
              </a:lnSpc>
              <a:spcBef>
                <a:spcPts val="0"/>
              </a:spcBef>
              <a:defRPr sz="1800">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3rd Edition enlarged February 2015</a:t>
            </a:r>
          </a:p>
          <a:p>
            <a:pPr lvl="0" algn="l" defTabSz="457200">
              <a:lnSpc>
                <a:spcPct val="100000"/>
              </a:lnSpc>
              <a:spcBef>
                <a:spcPts val="0"/>
              </a:spcBef>
              <a:defRPr sz="1800">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smtClean="0">
                <a:solidFill>
                  <a:srgbClr val="FFFFFF"/>
                </a:solidFill>
                <a:effectLst>
                  <a:outerShdw blurRad="12700" dist="25400" dir="2700000" rotWithShape="0">
                    <a:srgbClr val="000000"/>
                  </a:outerShdw>
                </a:effectLst>
                <a:latin typeface="Gill Sans"/>
                <a:ea typeface="Gill Sans"/>
                <a:cs typeface="Gill Sans"/>
                <a:sym typeface="Gill Sans"/>
              </a:rPr>
              <a:t>866-295-4143</a:t>
            </a:r>
            <a:endParaRPr lang="en-US" sz="3800" dirty="0" smtClean="0">
              <a:solidFill>
                <a:srgbClr val="FFFFFF"/>
              </a:solidFill>
              <a:effectLst>
                <a:outerShdw blurRad="12700" dist="25400" dir="2700000" rotWithShape="0">
                  <a:srgbClr val="000000"/>
                </a:outerShdw>
              </a:effectLst>
              <a:latin typeface="Gill Sans"/>
              <a:ea typeface="Gill Sans"/>
              <a:cs typeface="Gill Sans"/>
              <a:sym typeface="Gill Sans"/>
            </a:endParaRPr>
          </a:p>
          <a:p>
            <a:pPr lvl="0" algn="l" defTabSz="457200">
              <a:lnSpc>
                <a:spcPct val="100000"/>
              </a:lnSpc>
              <a:spcBef>
                <a:spcPts val="0"/>
              </a:spcBef>
              <a:defRPr sz="1800">
                <a:solidFill>
                  <a:srgbClr val="000000"/>
                </a:solidFill>
              </a:defRPr>
            </a:pPr>
            <a:r>
              <a:rPr lang="en-US" sz="3800" dirty="0" smtClean="0">
                <a:solidFill>
                  <a:srgbClr val="FFFFFF"/>
                </a:solidFill>
                <a:effectLst>
                  <a:outerShdw blurRad="12700" dist="25400" dir="2700000" rotWithShape="0">
                    <a:srgbClr val="000000"/>
                  </a:outerShdw>
                </a:effectLst>
                <a:latin typeface="Gill Sans"/>
                <a:ea typeface="Gill Sans"/>
                <a:cs typeface="Gill Sans"/>
                <a:sym typeface="Gill Sans"/>
              </a:rPr>
              <a:t>http://www.wayoflife.org</a:t>
            </a:r>
            <a:r>
              <a:rPr dirty="0">
                <a:solidFill>
                  <a:srgbClr val="4A7594"/>
                </a:solidFill>
              </a:rPr>
              <a:t/>
            </a:r>
            <a:br>
              <a:rPr dirty="0">
                <a:solidFill>
                  <a:srgbClr val="4A7594"/>
                </a:solidFill>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l" defTabSz="457200">
              <a:lnSpc>
                <a:spcPct val="100000"/>
              </a:lnSpc>
              <a:spcBef>
                <a:spcPts val="0"/>
              </a:spcBef>
              <a:defRPr sz="1800">
                <a:solidFill>
                  <a:srgbClr val="000000"/>
                </a:solidFill>
              </a:defRPr>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l" defTabSz="457200">
              <a:lnSpc>
                <a:spcPct val="100000"/>
              </a:lnSpc>
              <a:spcBef>
                <a:spcPts val="0"/>
              </a:spcBef>
              <a:defRPr sz="1800">
                <a:solidFill>
                  <a:srgbClr val="000000"/>
                </a:solidFill>
              </a:defRPr>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l" defTabSz="457200">
              <a:lnSpc>
                <a:spcPct val="100000"/>
              </a:lnSpc>
              <a:spcBef>
                <a:spcPts val="0"/>
              </a:spcBef>
              <a:defRPr sz="1800">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pic>
        <p:nvPicPr>
          <p:cNvPr id="41" name="image.png"/>
          <p:cNvPicPr/>
          <p:nvPr/>
        </p:nvPicPr>
        <p:blipFill>
          <a:blip r:embed="rId2">
            <a:extLst/>
          </a:blip>
          <a:stretch>
            <a:fillRect/>
          </a:stretch>
        </p:blipFill>
        <p:spPr>
          <a:xfrm>
            <a:off x="9245600" y="2667000"/>
            <a:ext cx="2768600" cy="38354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hape 68"/>
          <p:cNvSpPr>
            <a:spLocks noGrp="1"/>
          </p:cNvSpPr>
          <p:nvPr>
            <p:ph type="body" idx="4294967295"/>
          </p:nvPr>
        </p:nvSpPr>
        <p:spPr>
          <a:xfrm>
            <a:off x="787400" y="3987800"/>
            <a:ext cx="9880600" cy="6146800"/>
          </a:xfrm>
          <a:prstGeom prst="rect">
            <a:avLst/>
          </a:prstGeom>
        </p:spPr>
        <p:txBody>
          <a:bodyPr lIns="0" tIns="0" rIns="0" bIns="0" anchor="t">
            <a:normAutofit/>
          </a:bodyPr>
          <a:lstStyle/>
          <a:p>
            <a:pPr marL="0" lvl="0" indent="0">
              <a:spcBef>
                <a:spcPts val="1200"/>
              </a:spcBef>
              <a:buSzTx/>
              <a:buNone/>
              <a:defRPr sz="1800">
                <a:solidFill>
                  <a:srgbClr val="000000"/>
                </a:solidFill>
              </a:defRPr>
            </a:pPr>
            <a:r>
              <a:rPr sz="3200">
                <a:solidFill>
                  <a:srgbClr val="1D300D"/>
                </a:solidFill>
              </a:rPr>
              <a:t> Contrast </a:t>
            </a:r>
            <a:r>
              <a:rPr sz="3200">
                <a:solidFill>
                  <a:srgbClr val="1D300D"/>
                </a:solidFill>
                <a:latin typeface="Georgia Bold"/>
                <a:ea typeface="Georgia Bold"/>
                <a:cs typeface="Georgia Bold"/>
                <a:sym typeface="Georgia Bold"/>
              </a:rPr>
              <a:t>Islamic prophecy</a:t>
            </a:r>
            <a:br>
              <a:rPr sz="3200">
                <a:solidFill>
                  <a:srgbClr val="1D300D"/>
                </a:solidFill>
                <a:latin typeface="Georgia Bold"/>
                <a:ea typeface="Georgia Bold"/>
                <a:cs typeface="Georgia Bold"/>
                <a:sym typeface="Georgia Bold"/>
              </a:rPr>
            </a:br>
            <a:r>
              <a:rPr sz="3200">
                <a:solidFill>
                  <a:srgbClr val="1D300D"/>
                </a:solidFill>
                <a:latin typeface="Georgia Bold"/>
                <a:ea typeface="Georgia Bold"/>
                <a:cs typeface="Georgia Bold"/>
                <a:sym typeface="Georgia Bold"/>
              </a:rPr>
              <a:t/>
            </a:r>
            <a:br>
              <a:rPr sz="3200">
                <a:solidFill>
                  <a:srgbClr val="1D300D"/>
                </a:solidFill>
                <a:latin typeface="Georgia Bold"/>
                <a:ea typeface="Georgia Bold"/>
                <a:cs typeface="Georgia Bold"/>
                <a:sym typeface="Georgia Bold"/>
              </a:rPr>
            </a:br>
            <a:r>
              <a:rPr sz="3200">
                <a:solidFill>
                  <a:srgbClr val="1D300D"/>
                </a:solidFill>
                <a:latin typeface="Georgia Bold"/>
                <a:ea typeface="Georgia Bold"/>
                <a:cs typeface="Georgia Bold"/>
                <a:sym typeface="Georgia Bold"/>
              </a:rPr>
              <a:t>“</a:t>
            </a:r>
            <a:r>
              <a:rPr sz="3200">
                <a:solidFill>
                  <a:srgbClr val="1D300D"/>
                </a:solidFill>
              </a:rPr>
              <a:t>The Dajjal will come forth having with him water and fire, and what mankind see as water will be fire which burns and what they see as fire will be cold, sweet water.” Hadiths of Bukhari</a:t>
            </a:r>
          </a:p>
        </p:txBody>
      </p:sp>
      <p:pic>
        <p:nvPicPr>
          <p:cNvPr id="69" name="image.jpg"/>
          <p:cNvPicPr/>
          <p:nvPr/>
        </p:nvPicPr>
        <p:blipFill>
          <a:blip r:embed="rId2">
            <a:extLst/>
          </a:blip>
          <a:stretch>
            <a:fillRect/>
          </a:stretch>
        </p:blipFill>
        <p:spPr>
          <a:xfrm>
            <a:off x="6908800" y="660400"/>
            <a:ext cx="5080000" cy="3810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Shape 392"/>
          <p:cNvSpPr/>
          <p:nvPr/>
        </p:nvSpPr>
        <p:spPr>
          <a:xfrm>
            <a:off x="584200" y="153774"/>
            <a:ext cx="11836400" cy="9433352"/>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lgn="l" defTabSz="457200">
              <a:lnSpc>
                <a:spcPct val="100000"/>
              </a:lnSpc>
              <a:spcBef>
                <a:spcPts val="0"/>
              </a:spcBef>
              <a:defRPr sz="1800">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8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lgn="l" defTabSz="457200">
              <a:lnSpc>
                <a:spcPct val="100000"/>
              </a:lnSpc>
              <a:spcBef>
                <a:spcPts val="0"/>
              </a:spcBef>
              <a:defRPr sz="1800">
                <a:solidFill>
                  <a:srgbClr val="000000"/>
                </a:solidFill>
              </a:defRPr>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l" defTabSz="457200">
              <a:lnSpc>
                <a:spcPct val="100000"/>
              </a:lnSpc>
              <a:spcBef>
                <a:spcPts val="0"/>
              </a:spcBef>
              <a:defRPr sz="1800">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Copyright 2011, 2nd </a:t>
            </a:r>
            <a:r>
              <a:rPr sz="3800" dirty="0" err="1">
                <a:solidFill>
                  <a:srgbClr val="FFFFFF"/>
                </a:solidFill>
                <a:effectLst>
                  <a:outerShdw blurRad="12700" dist="25400" dir="2700000" rotWithShape="0">
                    <a:srgbClr val="000000"/>
                  </a:outerShdw>
                </a:effectLst>
                <a:latin typeface="Gill Sans"/>
                <a:ea typeface="Gill Sans"/>
                <a:cs typeface="Gill Sans"/>
                <a:sym typeface="Gill Sans"/>
              </a:rPr>
              <a:t>ed</a:t>
            </a:r>
            <a:r>
              <a:rPr sz="3800" dirty="0">
                <a:solidFill>
                  <a:srgbClr val="FFFFFF"/>
                </a:solidFill>
                <a:effectLst>
                  <a:outerShdw blurRad="12700" dist="25400" dir="2700000" rotWithShape="0">
                    <a:srgbClr val="000000"/>
                  </a:outerShdw>
                </a:effectLst>
                <a:latin typeface="Gill Sans"/>
                <a:ea typeface="Gill Sans"/>
                <a:cs typeface="Gill Sans"/>
                <a:sym typeface="Gill Sans"/>
              </a:rPr>
              <a:t> Sept. 2013</a:t>
            </a:r>
          </a:p>
          <a:p>
            <a:pPr lvl="0" algn="l" defTabSz="457200">
              <a:lnSpc>
                <a:spcPct val="100000"/>
              </a:lnSpc>
              <a:spcBef>
                <a:spcPts val="0"/>
              </a:spcBef>
              <a:defRPr sz="1800">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3rd Edition enlarged February 2015</a:t>
            </a:r>
          </a:p>
          <a:p>
            <a:pPr lvl="0" algn="l" defTabSz="457200">
              <a:lnSpc>
                <a:spcPct val="100000"/>
              </a:lnSpc>
              <a:spcBef>
                <a:spcPts val="0"/>
              </a:spcBef>
              <a:defRPr sz="1800">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lang="en-US" sz="38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r>
              <a:rPr dirty="0">
                <a:solidFill>
                  <a:srgbClr val="4A7594"/>
                </a:solidFill>
              </a:rPr>
              <a:t/>
            </a:r>
            <a:br>
              <a:rPr dirty="0">
                <a:solidFill>
                  <a:srgbClr val="4A7594"/>
                </a:solidFill>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lgn="l" defTabSz="457200">
              <a:lnSpc>
                <a:spcPct val="100000"/>
              </a:lnSpc>
              <a:spcBef>
                <a:spcPts val="0"/>
              </a:spcBef>
              <a:defRPr sz="1800">
                <a:solidFill>
                  <a:srgbClr val="000000"/>
                </a:solidFill>
              </a:defRPr>
            </a:pPr>
            <a:endParaRPr sz="38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lgn="l" defTabSz="457200">
              <a:lnSpc>
                <a:spcPct val="100000"/>
              </a:lnSpc>
              <a:spcBef>
                <a:spcPts val="0"/>
              </a:spcBef>
              <a:defRPr sz="1800">
                <a:solidFill>
                  <a:srgbClr val="000000"/>
                </a:solidFill>
              </a:defRPr>
            </a:pPr>
            <a:r>
              <a:rPr sz="38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lgn="l" defTabSz="457200">
              <a:lnSpc>
                <a:spcPct val="100000"/>
              </a:lnSpc>
              <a:spcBef>
                <a:spcPts val="0"/>
              </a:spcBef>
              <a:defRPr sz="1800">
                <a:solidFill>
                  <a:srgbClr val="000000"/>
                </a:solidFill>
              </a:defRPr>
            </a:pPr>
            <a:r>
              <a:rPr sz="38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800" dirty="0">
                <a:solidFill>
                  <a:srgbClr val="FFFFFF"/>
                </a:solidFill>
                <a:effectLst>
                  <a:outerShdw blurRad="12700" dist="25400" dir="2700000" rotWithShape="0">
                    <a:srgbClr val="000000"/>
                  </a:outerShdw>
                </a:effectLst>
                <a:latin typeface="Gill Sans"/>
                <a:ea typeface="Gill Sans"/>
                <a:cs typeface="Gill Sans"/>
                <a:sym typeface="Gill Sans"/>
              </a:rPr>
            </a:br>
            <a:r>
              <a:rPr sz="38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pic>
        <p:nvPicPr>
          <p:cNvPr id="393" name="image.png"/>
          <p:cNvPicPr/>
          <p:nvPr/>
        </p:nvPicPr>
        <p:blipFill>
          <a:blip r:embed="rId2">
            <a:extLst/>
          </a:blip>
          <a:stretch>
            <a:fillRect/>
          </a:stretch>
        </p:blipFill>
        <p:spPr>
          <a:xfrm>
            <a:off x="9245600" y="2667000"/>
            <a:ext cx="2768600" cy="38354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hape 71"/>
          <p:cNvSpPr>
            <a:spLocks noGrp="1"/>
          </p:cNvSpPr>
          <p:nvPr>
            <p:ph type="body" idx="4294967295"/>
          </p:nvPr>
        </p:nvSpPr>
        <p:spPr>
          <a:xfrm>
            <a:off x="1028699" y="4229100"/>
            <a:ext cx="5702302" cy="5943600"/>
          </a:xfrm>
          <a:prstGeom prst="rect">
            <a:avLst/>
          </a:prstGeom>
        </p:spPr>
        <p:txBody>
          <a:bodyPr lIns="0" tIns="0" rIns="0" bIns="0" anchor="t">
            <a:normAutofit/>
          </a:bodyPr>
          <a:lstStyle/>
          <a:p>
            <a:pPr marL="0" lvl="0" indent="0">
              <a:spcBef>
                <a:spcPts val="1200"/>
              </a:spcBef>
              <a:buSzTx/>
              <a:buNone/>
              <a:defRPr sz="1800">
                <a:solidFill>
                  <a:srgbClr val="000000"/>
                </a:solidFill>
              </a:defRPr>
            </a:pPr>
            <a:r>
              <a:rPr sz="3200">
                <a:solidFill>
                  <a:srgbClr val="3D4A2F"/>
                </a:solidFill>
              </a:rPr>
              <a:t> Contrast </a:t>
            </a:r>
            <a:r>
              <a:rPr sz="3200">
                <a:solidFill>
                  <a:srgbClr val="3D4A2F"/>
                </a:solidFill>
                <a:latin typeface="Georgia Bold"/>
                <a:ea typeface="Georgia Bold"/>
                <a:cs typeface="Georgia Bold"/>
                <a:sym typeface="Georgia Bold"/>
              </a:rPr>
              <a:t>Hindu prophecy</a:t>
            </a:r>
            <a:br>
              <a:rPr sz="3200">
                <a:solidFill>
                  <a:srgbClr val="3D4A2F"/>
                </a:solidFill>
                <a:latin typeface="Georgia Bold"/>
                <a:ea typeface="Georgia Bold"/>
                <a:cs typeface="Georgia Bold"/>
                <a:sym typeface="Georgia Bold"/>
              </a:rPr>
            </a:br>
            <a:r>
              <a:rPr sz="3200">
                <a:solidFill>
                  <a:srgbClr val="3D4A2F"/>
                </a:solidFill>
                <a:latin typeface="Georgia Bold"/>
                <a:ea typeface="Georgia Bold"/>
                <a:cs typeface="Georgia Bold"/>
                <a:sym typeface="Georgia Bold"/>
              </a:rPr>
              <a:t/>
            </a:r>
            <a:br>
              <a:rPr sz="3200">
                <a:solidFill>
                  <a:srgbClr val="3D4A2F"/>
                </a:solidFill>
                <a:latin typeface="Georgia Bold"/>
                <a:ea typeface="Georgia Bold"/>
                <a:cs typeface="Georgia Bold"/>
                <a:sym typeface="Georgia Bold"/>
              </a:rPr>
            </a:br>
            <a:r>
              <a:rPr sz="3200">
                <a:solidFill>
                  <a:srgbClr val="1D300D"/>
                </a:solidFill>
                <a:latin typeface="Georgia Bold"/>
                <a:ea typeface="Georgia Bold"/>
                <a:cs typeface="Georgia Bold"/>
                <a:sym typeface="Georgia Bold"/>
              </a:rPr>
              <a:t>“</a:t>
            </a:r>
            <a:r>
              <a:rPr sz="1200">
                <a:solidFill>
                  <a:srgbClr val="1D300D"/>
                </a:solidFill>
                <a:latin typeface="Arial"/>
                <a:ea typeface="Arial"/>
                <a:cs typeface="Arial"/>
                <a:sym typeface="Arial"/>
              </a:rPr>
              <a:t>"</a:t>
            </a:r>
            <a:r>
              <a:rPr sz="3200">
                <a:solidFill>
                  <a:srgbClr val="1D300D"/>
                </a:solidFill>
              </a:rPr>
              <a:t>When deceit, falsehood, lethargy, sleepiness, violence, despondency, grief, delusion, fear, and poverty prevail, that is the Kali Yuga.”</a:t>
            </a:r>
          </a:p>
        </p:txBody>
      </p:sp>
      <p:pic>
        <p:nvPicPr>
          <p:cNvPr id="72" name="image.jpg"/>
          <p:cNvPicPr/>
          <p:nvPr/>
        </p:nvPicPr>
        <p:blipFill>
          <a:blip r:embed="rId2">
            <a:extLst/>
          </a:blip>
          <a:stretch>
            <a:fillRect/>
          </a:stretch>
        </p:blipFill>
        <p:spPr>
          <a:xfrm>
            <a:off x="6627812" y="1408112"/>
            <a:ext cx="5511801" cy="35306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hape 74"/>
          <p:cNvSpPr/>
          <p:nvPr/>
        </p:nvSpPr>
        <p:spPr>
          <a:xfrm>
            <a:off x="1079499" y="1807209"/>
            <a:ext cx="10845802" cy="472948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10000"/>
              </a:lnSpc>
              <a:spcBef>
                <a:spcPts val="0"/>
              </a:spcBef>
              <a:defRPr sz="1800">
                <a:solidFill>
                  <a:srgbClr val="000000"/>
                </a:solidFill>
              </a:defRPr>
            </a:pPr>
            <a:r>
              <a:rPr sz="3400">
                <a:solidFill>
                  <a:srgbClr val="3D4A2F"/>
                </a:solidFill>
                <a:latin typeface="Georgia"/>
                <a:ea typeface="Georgia"/>
                <a:cs typeface="Georgia"/>
                <a:sym typeface="Georgia"/>
              </a:rPr>
              <a:t>Bible prophecy is typically clear and precise and  detailed. Consider the prophecies of Jesus’ first coming. </a:t>
            </a:r>
          </a:p>
          <a:p>
            <a:pPr lvl="0" algn="l" defTabSz="457200">
              <a:lnSpc>
                <a:spcPct val="110000"/>
              </a:lnSpc>
              <a:spcBef>
                <a:spcPts val="0"/>
              </a:spcBef>
              <a:defRPr sz="1800">
                <a:solidFill>
                  <a:srgbClr val="000000"/>
                </a:solidFill>
              </a:defRPr>
            </a:pPr>
            <a:endParaRPr sz="3400">
              <a:solidFill>
                <a:srgbClr val="3D4A2F"/>
              </a:solidFill>
              <a:latin typeface="Georgia"/>
              <a:ea typeface="Georgia"/>
              <a:cs typeface="Georgia"/>
              <a:sym typeface="Georgia"/>
            </a:endParaRPr>
          </a:p>
          <a:p>
            <a:pPr marL="2743200" lvl="4" indent="0" algn="l" defTabSz="457200">
              <a:lnSpc>
                <a:spcPct val="110000"/>
              </a:lnSpc>
              <a:spcBef>
                <a:spcPts val="0"/>
              </a:spcBef>
              <a:buClr>
                <a:srgbClr val="000000"/>
              </a:buClr>
              <a:buSzPct val="150000"/>
              <a:buFont typeface="Georgia"/>
              <a:buChar char="•"/>
              <a:defRPr sz="1800">
                <a:solidFill>
                  <a:srgbClr val="000000"/>
                </a:solidFill>
              </a:defRPr>
            </a:pPr>
            <a:r>
              <a:rPr sz="3400">
                <a:solidFill>
                  <a:srgbClr val="3D4A2F"/>
                </a:solidFill>
                <a:latin typeface="Georgia"/>
                <a:ea typeface="Georgia"/>
                <a:cs typeface="Georgia"/>
                <a:sym typeface="Georgia"/>
              </a:rPr>
              <a:t> The time of His coming</a:t>
            </a:r>
          </a:p>
          <a:p>
            <a:pPr marL="2743200" lvl="4" indent="0" algn="l" defTabSz="457200">
              <a:lnSpc>
                <a:spcPct val="110000"/>
              </a:lnSpc>
              <a:spcBef>
                <a:spcPts val="0"/>
              </a:spcBef>
              <a:buClr>
                <a:srgbClr val="000000"/>
              </a:buClr>
              <a:buSzPct val="150000"/>
              <a:buFont typeface="Georgia"/>
              <a:buChar char="•"/>
              <a:defRPr sz="1800">
                <a:solidFill>
                  <a:srgbClr val="000000"/>
                </a:solidFill>
              </a:defRPr>
            </a:pPr>
            <a:r>
              <a:rPr sz="3400">
                <a:solidFill>
                  <a:srgbClr val="3D4A2F"/>
                </a:solidFill>
                <a:latin typeface="Georgia"/>
                <a:ea typeface="Georgia"/>
                <a:cs typeface="Georgia"/>
                <a:sym typeface="Georgia"/>
              </a:rPr>
              <a:t> The exact place of His birth</a:t>
            </a:r>
          </a:p>
          <a:p>
            <a:pPr marL="2743200" lvl="4" indent="0" algn="l" defTabSz="457200">
              <a:lnSpc>
                <a:spcPct val="110000"/>
              </a:lnSpc>
              <a:spcBef>
                <a:spcPts val="0"/>
              </a:spcBef>
              <a:buClr>
                <a:srgbClr val="000000"/>
              </a:buClr>
              <a:buSzPct val="150000"/>
              <a:buFont typeface="Georgia"/>
              <a:buChar char="•"/>
              <a:defRPr sz="1800">
                <a:solidFill>
                  <a:srgbClr val="000000"/>
                </a:solidFill>
              </a:defRPr>
            </a:pPr>
            <a:r>
              <a:rPr sz="3400">
                <a:solidFill>
                  <a:srgbClr val="3D4A2F"/>
                </a:solidFill>
                <a:latin typeface="Georgia"/>
                <a:ea typeface="Georgia"/>
                <a:cs typeface="Georgia"/>
                <a:sym typeface="Georgia"/>
              </a:rPr>
              <a:t> The piercing of His hands and feet</a:t>
            </a:r>
          </a:p>
          <a:p>
            <a:pPr marL="2743200" lvl="4" indent="0" algn="l" defTabSz="457200">
              <a:lnSpc>
                <a:spcPct val="110000"/>
              </a:lnSpc>
              <a:spcBef>
                <a:spcPts val="0"/>
              </a:spcBef>
              <a:buClr>
                <a:srgbClr val="000000"/>
              </a:buClr>
              <a:buSzPct val="150000"/>
              <a:buFont typeface="Georgia"/>
              <a:buChar char="•"/>
              <a:defRPr sz="1800">
                <a:solidFill>
                  <a:srgbClr val="000000"/>
                </a:solidFill>
              </a:defRPr>
            </a:pPr>
            <a:r>
              <a:rPr sz="3400">
                <a:solidFill>
                  <a:srgbClr val="3D4A2F"/>
                </a:solidFill>
                <a:latin typeface="Georgia"/>
                <a:ea typeface="Georgia"/>
                <a:cs typeface="Georgia"/>
                <a:sym typeface="Georgia"/>
              </a:rPr>
              <a:t> The words He spoke from the cross</a:t>
            </a:r>
          </a:p>
          <a:p>
            <a:pPr marL="2743200" lvl="4" indent="0" algn="l" defTabSz="457200">
              <a:lnSpc>
                <a:spcPct val="110000"/>
              </a:lnSpc>
              <a:spcBef>
                <a:spcPts val="0"/>
              </a:spcBef>
              <a:buClr>
                <a:srgbClr val="000000"/>
              </a:buClr>
              <a:buSzPct val="150000"/>
              <a:buFont typeface="Georgia"/>
              <a:buChar char="•"/>
              <a:defRPr sz="1800">
                <a:solidFill>
                  <a:srgbClr val="000000"/>
                </a:solidFill>
              </a:defRPr>
            </a:pPr>
            <a:r>
              <a:rPr sz="3400">
                <a:solidFill>
                  <a:srgbClr val="3D4A2F"/>
                </a:solidFill>
                <a:latin typeface="Georgia"/>
                <a:ea typeface="Georgia"/>
                <a:cs typeface="Georgia"/>
                <a:sym typeface="Georgia"/>
              </a:rPr>
              <a:t> The soldiers gambling for His garments </a:t>
            </a:r>
          </a:p>
          <a:p>
            <a:pPr marL="2743200" lvl="4" indent="0" algn="l" defTabSz="457200">
              <a:lnSpc>
                <a:spcPct val="110000"/>
              </a:lnSpc>
              <a:spcBef>
                <a:spcPts val="0"/>
              </a:spcBef>
              <a:buClr>
                <a:srgbClr val="000000"/>
              </a:buClr>
              <a:buSzPct val="150000"/>
              <a:buFont typeface="Georgia"/>
              <a:buChar char="•"/>
              <a:defRPr sz="1800">
                <a:solidFill>
                  <a:srgbClr val="000000"/>
                </a:solidFill>
              </a:defRPr>
            </a:pPr>
            <a:r>
              <a:rPr sz="3400">
                <a:solidFill>
                  <a:srgbClr val="3D4A2F"/>
                </a:solidFill>
                <a:latin typeface="Georgia"/>
                <a:ea typeface="Georgia"/>
                <a:cs typeface="Georgia"/>
                <a:sym typeface="Georgia"/>
              </a:rPr>
              <a:t>Buried in a rich man’s tomb</a:t>
            </a:r>
          </a:p>
        </p:txBody>
      </p:sp>
      <p:pic>
        <p:nvPicPr>
          <p:cNvPr id="75" name="image.jpg"/>
          <p:cNvPicPr/>
          <p:nvPr/>
        </p:nvPicPr>
        <p:blipFill>
          <a:blip r:embed="rId2">
            <a:extLst/>
          </a:blip>
          <a:stretch>
            <a:fillRect/>
          </a:stretch>
        </p:blipFill>
        <p:spPr>
          <a:xfrm>
            <a:off x="850900" y="3517900"/>
            <a:ext cx="2616200" cy="34671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p:nvPr/>
        </p:nvSpPr>
        <p:spPr>
          <a:xfrm>
            <a:off x="1014412" y="3540760"/>
            <a:ext cx="7150101" cy="489458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20000"/>
              </a:lnSpc>
              <a:spcBef>
                <a:spcPts val="0"/>
              </a:spcBef>
              <a:defRPr sz="1800">
                <a:solidFill>
                  <a:srgbClr val="000000"/>
                </a:solidFill>
              </a:defRPr>
            </a:pPr>
            <a:r>
              <a:rPr sz="3600">
                <a:solidFill>
                  <a:srgbClr val="3D4A2F"/>
                </a:solidFill>
                <a:latin typeface="Georgia Bold"/>
                <a:ea typeface="Georgia Bold"/>
                <a:cs typeface="Georgia Bold"/>
                <a:sym typeface="Georgia Bold"/>
              </a:rPr>
              <a:t>The prophecies about Israel are equally precise and amazing.</a:t>
            </a:r>
          </a:p>
          <a:p>
            <a:pPr lvl="0" algn="l" defTabSz="457200">
              <a:lnSpc>
                <a:spcPct val="120000"/>
              </a:lnSpc>
              <a:spcBef>
                <a:spcPts val="0"/>
              </a:spcBef>
              <a:defRPr sz="1800">
                <a:solidFill>
                  <a:srgbClr val="000000"/>
                </a:solidFill>
              </a:defRPr>
            </a:pPr>
            <a:endParaRPr sz="3600">
              <a:solidFill>
                <a:srgbClr val="3D4A2F"/>
              </a:solidFill>
              <a:latin typeface="Georgia"/>
              <a:ea typeface="Georgia"/>
              <a:cs typeface="Georgia"/>
              <a:sym typeface="Georgia"/>
            </a:endParaRPr>
          </a:p>
          <a:p>
            <a:pPr lvl="0" algn="l" defTabSz="457200">
              <a:lnSpc>
                <a:spcPct val="120000"/>
              </a:lnSpc>
              <a:spcBef>
                <a:spcPts val="0"/>
              </a:spcBef>
              <a:defRPr sz="1800">
                <a:solidFill>
                  <a:srgbClr val="000000"/>
                </a:solidFill>
              </a:defRPr>
            </a:pPr>
            <a:r>
              <a:rPr sz="3600">
                <a:solidFill>
                  <a:srgbClr val="3D4A2F"/>
                </a:solidFill>
                <a:latin typeface="Georgia"/>
                <a:ea typeface="Georgia"/>
                <a:cs typeface="Georgia"/>
                <a:sym typeface="Georgia"/>
              </a:rPr>
              <a:t>Frederick the Great once demanded proof in one word that the Bible is divinely inspired. The answer provided was the “JEW.”</a:t>
            </a:r>
          </a:p>
        </p:txBody>
      </p:sp>
      <p:pic>
        <p:nvPicPr>
          <p:cNvPr id="78" name="image.png"/>
          <p:cNvPicPr/>
          <p:nvPr/>
        </p:nvPicPr>
        <p:blipFill>
          <a:blip r:embed="rId2">
            <a:extLst/>
          </a:blip>
          <a:stretch>
            <a:fillRect/>
          </a:stretch>
        </p:blipFill>
        <p:spPr>
          <a:xfrm>
            <a:off x="8432800" y="1498600"/>
            <a:ext cx="3517900" cy="35179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image.png"/>
          <p:cNvPicPr/>
          <p:nvPr/>
        </p:nvPicPr>
        <p:blipFill>
          <a:blip r:embed="rId2">
            <a:extLst/>
          </a:blip>
          <a:stretch>
            <a:fillRect/>
          </a:stretch>
        </p:blipFill>
        <p:spPr>
          <a:xfrm>
            <a:off x="8432800" y="1498600"/>
            <a:ext cx="3517900" cy="3517900"/>
          </a:xfrm>
          <a:prstGeom prst="rect">
            <a:avLst/>
          </a:prstGeom>
          <a:ln w="12700">
            <a:miter lim="400000"/>
          </a:ln>
        </p:spPr>
      </p:pic>
      <p:sp>
        <p:nvSpPr>
          <p:cNvPr id="81" name="Shape 81"/>
          <p:cNvSpPr/>
          <p:nvPr/>
        </p:nvSpPr>
        <p:spPr>
          <a:xfrm>
            <a:off x="1192212" y="5361939"/>
            <a:ext cx="6654801" cy="2395222"/>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20000"/>
              </a:lnSpc>
              <a:spcBef>
                <a:spcPts val="0"/>
              </a:spcBef>
              <a:defRPr sz="1800">
                <a:solidFill>
                  <a:srgbClr val="000000"/>
                </a:solidFill>
              </a:defRPr>
            </a:pPr>
            <a:r>
              <a:rPr sz="3600">
                <a:solidFill>
                  <a:srgbClr val="3D4A2F"/>
                </a:solidFill>
                <a:latin typeface="Georgia"/>
                <a:ea typeface="Georgia"/>
                <a:cs typeface="Georgia"/>
                <a:sym typeface="Georgia"/>
              </a:rPr>
              <a:t>In the book of Deuteronomy Moses was given prophecies that described Israel’s entire history. </a:t>
            </a:r>
          </a:p>
          <a:p>
            <a:pPr lvl="0" algn="l" defTabSz="457200">
              <a:lnSpc>
                <a:spcPct val="120000"/>
              </a:lnSpc>
              <a:spcBef>
                <a:spcPts val="0"/>
              </a:spcBef>
              <a:defRPr sz="1800">
                <a:solidFill>
                  <a:srgbClr val="000000"/>
                </a:solidFill>
              </a:defRPr>
            </a:pPr>
            <a:r>
              <a:rPr sz="3600">
                <a:solidFill>
                  <a:srgbClr val="3D4A2F"/>
                </a:solidFill>
                <a:latin typeface="Georgia"/>
                <a:ea typeface="Georgia"/>
                <a:cs typeface="Georgia"/>
                <a:sym typeface="Georgia"/>
              </a:rPr>
              <a:t>This was about 3,500 years ago!</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image.png"/>
          <p:cNvPicPr/>
          <p:nvPr/>
        </p:nvPicPr>
        <p:blipFill>
          <a:blip r:embed="rId2">
            <a:extLst/>
          </a:blip>
          <a:stretch>
            <a:fillRect/>
          </a:stretch>
        </p:blipFill>
        <p:spPr>
          <a:xfrm>
            <a:off x="8432800" y="1498600"/>
            <a:ext cx="3517900" cy="3517900"/>
          </a:xfrm>
          <a:prstGeom prst="rect">
            <a:avLst/>
          </a:prstGeom>
          <a:ln w="12700">
            <a:miter lim="400000"/>
          </a:ln>
        </p:spPr>
      </p:pic>
      <p:sp>
        <p:nvSpPr>
          <p:cNvPr id="84" name="Shape 84"/>
          <p:cNvSpPr/>
          <p:nvPr/>
        </p:nvSpPr>
        <p:spPr>
          <a:xfrm>
            <a:off x="1128712" y="3731260"/>
            <a:ext cx="6781801" cy="489458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lvl1pPr algn="l" defTabSz="457200">
              <a:lnSpc>
                <a:spcPct val="120000"/>
              </a:lnSpc>
              <a:spcBef>
                <a:spcPts val="0"/>
              </a:spcBef>
              <a:defRPr sz="3600">
                <a:solidFill>
                  <a:srgbClr val="1D300D"/>
                </a:solidFill>
                <a:latin typeface="Georgia"/>
                <a:ea typeface="Georgia"/>
                <a:cs typeface="Georgia"/>
                <a:sym typeface="Georgia"/>
              </a:defRPr>
            </a:lvl1pPr>
          </a:lstStyle>
          <a:p>
            <a:pPr lvl="0">
              <a:defRPr sz="1800">
                <a:solidFill>
                  <a:srgbClr val="000000"/>
                </a:solidFill>
              </a:defRPr>
            </a:pPr>
            <a:r>
              <a:rPr sz="3600">
                <a:solidFill>
                  <a:srgbClr val="1D300D"/>
                </a:solidFill>
              </a:rPr>
              <a:t>“But it shall come to pass, if thou wilt not hearken unto the voice of the LORD thy God, to observe to do all his commandments and his statutes which I command thee this day; that all these curses shall come upon thee, and overtake thee” (Deut. 28:15)</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image.png"/>
          <p:cNvPicPr/>
          <p:nvPr/>
        </p:nvPicPr>
        <p:blipFill>
          <a:blip r:embed="rId2">
            <a:extLst/>
          </a:blip>
          <a:stretch>
            <a:fillRect/>
          </a:stretch>
        </p:blipFill>
        <p:spPr>
          <a:xfrm>
            <a:off x="8458200" y="965200"/>
            <a:ext cx="3517900" cy="3517900"/>
          </a:xfrm>
          <a:prstGeom prst="rect">
            <a:avLst/>
          </a:prstGeom>
          <a:ln w="12700">
            <a:miter lim="400000"/>
          </a:ln>
        </p:spPr>
      </p:pic>
      <p:sp>
        <p:nvSpPr>
          <p:cNvPr id="87" name="Shape 87"/>
          <p:cNvSpPr/>
          <p:nvPr/>
        </p:nvSpPr>
        <p:spPr>
          <a:xfrm>
            <a:off x="1052512" y="3324860"/>
            <a:ext cx="6654801" cy="489458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20000"/>
              </a:lnSpc>
              <a:spcBef>
                <a:spcPts val="0"/>
              </a:spcBef>
              <a:defRPr sz="1800">
                <a:solidFill>
                  <a:srgbClr val="000000"/>
                </a:solidFill>
              </a:defRPr>
            </a:pPr>
            <a:r>
              <a:rPr sz="3600">
                <a:solidFill>
                  <a:srgbClr val="1D300D"/>
                </a:solidFill>
                <a:latin typeface="Georgia"/>
                <a:ea typeface="Georgia"/>
                <a:cs typeface="Georgia"/>
                <a:sym typeface="Georgia"/>
              </a:rPr>
              <a:t>“And thy heaven that is over thy head shall be brass, and the earth that is under thee shall be iron. The LORD shall make the rain of </a:t>
            </a:r>
            <a:r>
              <a:rPr sz="3600">
                <a:solidFill>
                  <a:srgbClr val="1D300D"/>
                </a:solidFill>
                <a:latin typeface="Georgia Bold"/>
                <a:ea typeface="Georgia Bold"/>
                <a:cs typeface="Georgia Bold"/>
                <a:sym typeface="Georgia Bold"/>
              </a:rPr>
              <a:t>thy land powder and dust</a:t>
            </a:r>
            <a:r>
              <a:rPr sz="3600">
                <a:solidFill>
                  <a:srgbClr val="1D300D"/>
                </a:solidFill>
                <a:latin typeface="Georgia"/>
                <a:ea typeface="Georgia"/>
                <a:cs typeface="Georgia"/>
                <a:sym typeface="Georgia"/>
              </a:rPr>
              <a:t>: from heaven shall it come down upon thee, until thou be destroyed” (Deut. 28:23-24)</a:t>
            </a: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image.png"/>
          <p:cNvPicPr/>
          <p:nvPr/>
        </p:nvPicPr>
        <p:blipFill>
          <a:blip r:embed="rId2">
            <a:extLst/>
          </a:blip>
          <a:stretch>
            <a:fillRect/>
          </a:stretch>
        </p:blipFill>
        <p:spPr>
          <a:xfrm>
            <a:off x="8458200" y="965200"/>
            <a:ext cx="3517900" cy="3517900"/>
          </a:xfrm>
          <a:prstGeom prst="rect">
            <a:avLst/>
          </a:prstGeom>
          <a:ln w="12700">
            <a:miter lim="400000"/>
          </a:ln>
        </p:spPr>
      </p:pic>
      <p:sp>
        <p:nvSpPr>
          <p:cNvPr id="90" name="Shape 90"/>
          <p:cNvSpPr/>
          <p:nvPr/>
        </p:nvSpPr>
        <p:spPr>
          <a:xfrm>
            <a:off x="2589212" y="6346190"/>
            <a:ext cx="7518401" cy="154432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10000"/>
              </a:lnSpc>
              <a:spcBef>
                <a:spcPts val="0"/>
              </a:spcBef>
              <a:defRPr sz="1800">
                <a:solidFill>
                  <a:srgbClr val="000000"/>
                </a:solidFill>
              </a:defRPr>
            </a:pPr>
            <a:r>
              <a:rPr sz="3400">
                <a:solidFill>
                  <a:srgbClr val="1D300D"/>
                </a:solidFill>
                <a:latin typeface="Georgia"/>
                <a:ea typeface="Georgia"/>
                <a:cs typeface="Georgia"/>
                <a:sym typeface="Georgia"/>
              </a:rPr>
              <a:t>“... and </a:t>
            </a:r>
            <a:r>
              <a:rPr sz="3400">
                <a:solidFill>
                  <a:srgbClr val="1D300D"/>
                </a:solidFill>
                <a:latin typeface="Georgia Bold"/>
                <a:ea typeface="Georgia Bold"/>
                <a:cs typeface="Georgia Bold"/>
                <a:sym typeface="Georgia Bold"/>
              </a:rPr>
              <a:t>shalt be removed into all the kingdoms of the earth</a:t>
            </a:r>
            <a:r>
              <a:rPr sz="3400">
                <a:solidFill>
                  <a:srgbClr val="1D300D"/>
                </a:solidFill>
                <a:latin typeface="Georgia"/>
                <a:ea typeface="Georgia"/>
                <a:cs typeface="Georgia"/>
                <a:sym typeface="Georgia"/>
              </a:rPr>
              <a:t>” (Deut. 28:25)</a:t>
            </a: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image.png"/>
          <p:cNvPicPr/>
          <p:nvPr/>
        </p:nvPicPr>
        <p:blipFill>
          <a:blip r:embed="rId2">
            <a:extLst/>
          </a:blip>
          <a:stretch>
            <a:fillRect/>
          </a:stretch>
        </p:blipFill>
        <p:spPr>
          <a:xfrm>
            <a:off x="8458200" y="965200"/>
            <a:ext cx="3517900" cy="3517900"/>
          </a:xfrm>
          <a:prstGeom prst="rect">
            <a:avLst/>
          </a:prstGeom>
          <a:ln w="12700">
            <a:miter lim="400000"/>
          </a:ln>
        </p:spPr>
      </p:pic>
      <p:sp>
        <p:nvSpPr>
          <p:cNvPr id="93" name="Shape 93"/>
          <p:cNvSpPr/>
          <p:nvPr/>
        </p:nvSpPr>
        <p:spPr>
          <a:xfrm>
            <a:off x="1395412" y="4319270"/>
            <a:ext cx="6273801" cy="366776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10000"/>
              </a:lnSpc>
              <a:spcBef>
                <a:spcPts val="0"/>
              </a:spcBef>
              <a:defRPr sz="1800">
                <a:solidFill>
                  <a:srgbClr val="000000"/>
                </a:solidFill>
              </a:defRPr>
            </a:pPr>
            <a:r>
              <a:rPr sz="3400">
                <a:solidFill>
                  <a:srgbClr val="1D300D"/>
                </a:solidFill>
                <a:latin typeface="Georgia"/>
                <a:ea typeface="Georgia"/>
                <a:cs typeface="Georgia"/>
                <a:sym typeface="Georgia"/>
              </a:rPr>
              <a:t>“And thou shalt grope at noonday, as the blind gropeth in darkness, and thou shalt not prosper in thy ways: and </a:t>
            </a:r>
            <a:r>
              <a:rPr sz="3400">
                <a:solidFill>
                  <a:srgbClr val="1D300D"/>
                </a:solidFill>
                <a:latin typeface="Georgia Bold"/>
                <a:ea typeface="Georgia Bold"/>
                <a:cs typeface="Georgia Bold"/>
                <a:sym typeface="Georgia Bold"/>
              </a:rPr>
              <a:t>thou shalt be only oppressed and spoiled</a:t>
            </a:r>
            <a:r>
              <a:rPr sz="3400">
                <a:solidFill>
                  <a:srgbClr val="1D300D"/>
                </a:solidFill>
                <a:latin typeface="Georgia"/>
                <a:ea typeface="Georgia"/>
                <a:cs typeface="Georgia"/>
                <a:sym typeface="Georgia"/>
              </a:rPr>
              <a:t> evermore, and no man shall save thee” (Deut. 28:29)</a:t>
            </a: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 name="image.png"/>
          <p:cNvPicPr/>
          <p:nvPr/>
        </p:nvPicPr>
        <p:blipFill>
          <a:blip r:embed="rId2">
            <a:extLst/>
          </a:blip>
          <a:stretch>
            <a:fillRect/>
          </a:stretch>
        </p:blipFill>
        <p:spPr>
          <a:xfrm>
            <a:off x="8458200" y="965200"/>
            <a:ext cx="3517900" cy="3517900"/>
          </a:xfrm>
          <a:prstGeom prst="rect">
            <a:avLst/>
          </a:prstGeom>
          <a:ln w="12700">
            <a:miter lim="400000"/>
          </a:ln>
        </p:spPr>
      </p:pic>
      <p:sp>
        <p:nvSpPr>
          <p:cNvPr id="96" name="Shape 96"/>
          <p:cNvSpPr/>
          <p:nvPr/>
        </p:nvSpPr>
        <p:spPr>
          <a:xfrm>
            <a:off x="1204912" y="2057400"/>
            <a:ext cx="6172201" cy="56388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10000"/>
              </a:lnSpc>
              <a:spcBef>
                <a:spcPts val="0"/>
              </a:spcBef>
              <a:defRPr sz="1800">
                <a:solidFill>
                  <a:srgbClr val="000000"/>
                </a:solidFill>
              </a:defRPr>
            </a:pPr>
            <a:r>
              <a:rPr sz="3300">
                <a:solidFill>
                  <a:srgbClr val="1D300D"/>
                </a:solidFill>
                <a:latin typeface="Georgia"/>
                <a:ea typeface="Georgia"/>
                <a:cs typeface="Georgia"/>
                <a:sym typeface="Georgia"/>
              </a:rPr>
              <a:t>“The LORD shall bring thee, and thy king which thou shalt set over thee, unto a nation which neither thou nor thy fathers have known; and there shalt thou serve other gods, wood and stone. And </a:t>
            </a:r>
            <a:r>
              <a:rPr sz="3300">
                <a:solidFill>
                  <a:srgbClr val="1D300D"/>
                </a:solidFill>
                <a:latin typeface="Georgia Bold"/>
                <a:ea typeface="Georgia Bold"/>
                <a:cs typeface="Georgia Bold"/>
                <a:sym typeface="Georgia Bold"/>
              </a:rPr>
              <a:t>thou shalt become an astonishment, a proverb, and a byword, among all nations</a:t>
            </a:r>
            <a:r>
              <a:rPr sz="3300">
                <a:solidFill>
                  <a:srgbClr val="1D300D"/>
                </a:solidFill>
                <a:latin typeface="Georgia"/>
                <a:ea typeface="Georgia"/>
                <a:cs typeface="Georgia"/>
                <a:sym typeface="Georgia"/>
              </a:rPr>
              <a:t> whither the LORD shall lead thee” (Deut. 28:36-37)</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image.png"/>
          <p:cNvPicPr/>
          <p:nvPr/>
        </p:nvPicPr>
        <p:blipFill>
          <a:blip r:embed="rId2">
            <a:extLst/>
          </a:blip>
          <a:stretch>
            <a:fillRect/>
          </a:stretch>
        </p:blipFill>
        <p:spPr>
          <a:xfrm>
            <a:off x="993775" y="1944687"/>
            <a:ext cx="11022013" cy="3852863"/>
          </a:xfrm>
          <a:prstGeom prst="rect">
            <a:avLst/>
          </a:prstGeom>
          <a:ln w="12700">
            <a:miter lim="400000"/>
          </a:ln>
          <a:effectLst>
            <a:outerShdw blurRad="25400" dist="12699" dir="5400000" rotWithShape="0">
              <a:srgbClr val="FFFFFF">
                <a:alpha val="74996"/>
              </a:srgbClr>
            </a:outerShdw>
          </a:effectLst>
        </p:spPr>
      </p:pic>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image.png"/>
          <p:cNvPicPr/>
          <p:nvPr/>
        </p:nvPicPr>
        <p:blipFill>
          <a:blip r:embed="rId2">
            <a:extLst/>
          </a:blip>
          <a:stretch>
            <a:fillRect/>
          </a:stretch>
        </p:blipFill>
        <p:spPr>
          <a:xfrm>
            <a:off x="8763000" y="863600"/>
            <a:ext cx="3517900" cy="3517900"/>
          </a:xfrm>
          <a:prstGeom prst="rect">
            <a:avLst/>
          </a:prstGeom>
          <a:ln w="12700">
            <a:miter lim="400000"/>
          </a:ln>
        </p:spPr>
      </p:pic>
      <p:sp>
        <p:nvSpPr>
          <p:cNvPr id="99" name="Shape 99"/>
          <p:cNvSpPr/>
          <p:nvPr/>
        </p:nvSpPr>
        <p:spPr>
          <a:xfrm>
            <a:off x="709612" y="2810509"/>
            <a:ext cx="7810501" cy="4729482"/>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10000"/>
              </a:lnSpc>
              <a:spcBef>
                <a:spcPts val="0"/>
              </a:spcBef>
              <a:defRPr sz="1800">
                <a:solidFill>
                  <a:srgbClr val="000000"/>
                </a:solidFill>
              </a:defRPr>
            </a:pPr>
            <a:r>
              <a:rPr sz="3400">
                <a:solidFill>
                  <a:srgbClr val="1D300D"/>
                </a:solidFill>
                <a:latin typeface="Georgia"/>
                <a:ea typeface="Georgia"/>
                <a:cs typeface="Georgia"/>
                <a:sym typeface="Georgia"/>
              </a:rPr>
              <a:t>“</a:t>
            </a:r>
            <a:r>
              <a:rPr sz="3400">
                <a:solidFill>
                  <a:srgbClr val="3D4A2F"/>
                </a:solidFill>
                <a:latin typeface="Georgia"/>
                <a:ea typeface="Georgia"/>
                <a:cs typeface="Georgia"/>
                <a:sym typeface="Georgia"/>
              </a:rPr>
              <a:t>And among these nations shalt thou find no ease, neither shall the sole of thy foot have rest: but the LORD shall give thee there </a:t>
            </a:r>
            <a:r>
              <a:rPr sz="3400">
                <a:solidFill>
                  <a:srgbClr val="3D4A2F"/>
                </a:solidFill>
                <a:latin typeface="Georgia Bold"/>
                <a:ea typeface="Georgia Bold"/>
                <a:cs typeface="Georgia Bold"/>
                <a:sym typeface="Georgia Bold"/>
              </a:rPr>
              <a:t>a trembling heart, and failing of eyes, and sorrow of mind:  And thy life shall hang in doubt before thee</a:t>
            </a:r>
            <a:r>
              <a:rPr sz="3400">
                <a:solidFill>
                  <a:srgbClr val="3D4A2F"/>
                </a:solidFill>
                <a:latin typeface="Georgia"/>
                <a:ea typeface="Georgia"/>
                <a:cs typeface="Georgia"/>
                <a:sym typeface="Georgia"/>
              </a:rPr>
              <a:t>; and thou shalt fear day and night, and shalt have none assurance of thy life</a:t>
            </a:r>
            <a:r>
              <a:rPr sz="3400">
                <a:solidFill>
                  <a:srgbClr val="1D300D"/>
                </a:solidFill>
                <a:latin typeface="Georgia"/>
                <a:ea typeface="Georgia"/>
                <a:cs typeface="Georgia"/>
                <a:sym typeface="Georgia"/>
              </a:rPr>
              <a:t>” (Deut. 28:65-66)</a:t>
            </a:r>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image.png"/>
          <p:cNvPicPr/>
          <p:nvPr/>
        </p:nvPicPr>
        <p:blipFill>
          <a:blip r:embed="rId2">
            <a:extLst/>
          </a:blip>
          <a:stretch>
            <a:fillRect/>
          </a:stretch>
        </p:blipFill>
        <p:spPr>
          <a:xfrm>
            <a:off x="8763000" y="863600"/>
            <a:ext cx="3517900" cy="3517900"/>
          </a:xfrm>
          <a:prstGeom prst="rect">
            <a:avLst/>
          </a:prstGeom>
          <a:ln w="12700">
            <a:miter lim="400000"/>
          </a:ln>
        </p:spPr>
      </p:pic>
      <p:sp>
        <p:nvSpPr>
          <p:cNvPr id="102" name="Shape 102"/>
          <p:cNvSpPr/>
          <p:nvPr/>
        </p:nvSpPr>
        <p:spPr>
          <a:xfrm>
            <a:off x="696912" y="3470909"/>
            <a:ext cx="7581901" cy="498348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10000"/>
              </a:lnSpc>
              <a:spcBef>
                <a:spcPts val="0"/>
              </a:spcBef>
              <a:defRPr sz="1800">
                <a:solidFill>
                  <a:srgbClr val="000000"/>
                </a:solidFill>
              </a:defRPr>
            </a:pPr>
            <a:r>
              <a:rPr sz="3200">
                <a:solidFill>
                  <a:srgbClr val="1D300D"/>
                </a:solidFill>
                <a:latin typeface="Georgia"/>
                <a:ea typeface="Georgia"/>
                <a:cs typeface="Georgia"/>
                <a:sym typeface="Georgia"/>
              </a:rPr>
              <a:t>“</a:t>
            </a:r>
            <a:r>
              <a:rPr sz="3200">
                <a:solidFill>
                  <a:srgbClr val="3D4A2F"/>
                </a:solidFill>
                <a:latin typeface="Georgia"/>
                <a:ea typeface="Georgia"/>
                <a:cs typeface="Georgia"/>
                <a:sym typeface="Georgia"/>
              </a:rPr>
              <a:t>And it shall come to pass, when all these things re come upon thee, the blessing and the curse .. thou shalt call them to mind among all the nations, whither the LORD thy God hath driven thee. ... </a:t>
            </a:r>
            <a:r>
              <a:rPr sz="3200">
                <a:solidFill>
                  <a:srgbClr val="3D4A2F"/>
                </a:solidFill>
                <a:latin typeface="Georgia Bold"/>
                <a:ea typeface="Georgia Bold"/>
                <a:cs typeface="Georgia Bold"/>
                <a:sym typeface="Georgia Bold"/>
              </a:rPr>
              <a:t>And the LORD thy God will bring thee into the land which thy fathers possessed, and thou shalt possess it</a:t>
            </a:r>
            <a:r>
              <a:rPr sz="3200">
                <a:solidFill>
                  <a:srgbClr val="3D4A2F"/>
                </a:solidFill>
                <a:latin typeface="Georgia"/>
                <a:ea typeface="Georgia"/>
                <a:cs typeface="Georgia"/>
                <a:sym typeface="Georgia"/>
              </a:rPr>
              <a:t>; and he will do thee good, and multiply thee above thy fathers. </a:t>
            </a:r>
            <a:r>
              <a:rPr sz="3200">
                <a:solidFill>
                  <a:srgbClr val="1D300D"/>
                </a:solidFill>
                <a:latin typeface="Georgia"/>
                <a:ea typeface="Georgia"/>
                <a:cs typeface="Georgia"/>
                <a:sym typeface="Georgia"/>
              </a:rPr>
              <a:t>” (Deut. 30: 1, 5)</a:t>
            </a: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Shape 104"/>
          <p:cNvSpPr>
            <a:spLocks noGrp="1"/>
          </p:cNvSpPr>
          <p:nvPr>
            <p:ph type="title" idx="4294967295"/>
          </p:nvPr>
        </p:nvSpPr>
        <p:spPr>
          <a:xfrm>
            <a:off x="800100" y="457200"/>
            <a:ext cx="11353800" cy="2032000"/>
          </a:xfrm>
          <a:prstGeom prst="rect">
            <a:avLst/>
          </a:prstGeom>
        </p:spPr>
        <p:txBody>
          <a:bodyPr lIns="0" tIns="0" rIns="0" bIns="0">
            <a:normAutofit/>
          </a:bodyPr>
          <a:lstStyle>
            <a:lvl1pPr>
              <a:defRPr sz="6500"/>
            </a:lvl1pPr>
          </a:lstStyle>
          <a:p>
            <a:pPr lvl="0">
              <a:defRPr sz="1800">
                <a:solidFill>
                  <a:srgbClr val="000000"/>
                </a:solidFill>
              </a:defRPr>
            </a:pPr>
            <a:r>
              <a:rPr sz="6500">
                <a:solidFill>
                  <a:srgbClr val="FAF7E0"/>
                </a:solidFill>
              </a:rPr>
              <a:t>DESERTIFICATION</a:t>
            </a:r>
          </a:p>
        </p:txBody>
      </p:sp>
      <p:sp>
        <p:nvSpPr>
          <p:cNvPr id="105" name="Shape 105"/>
          <p:cNvSpPr/>
          <p:nvPr/>
        </p:nvSpPr>
        <p:spPr>
          <a:xfrm>
            <a:off x="30695900" y="4737099"/>
            <a:ext cx="458962" cy="2667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wrap="none" lIns="0" tIns="0" rIns="0" bIns="0" anchor="ctr">
            <a:spAutoFit/>
          </a:bodyPr>
          <a:lstStyle>
            <a:lvl1pPr algn="l" defTabSz="457200">
              <a:lnSpc>
                <a:spcPct val="100000"/>
              </a:lnSpc>
              <a:spcBef>
                <a:spcPts val="0"/>
              </a:spcBef>
              <a:defRPr sz="1800">
                <a:solidFill>
                  <a:srgbClr val="3D4A2F"/>
                </a:solidFill>
                <a:latin typeface="Georgia"/>
                <a:ea typeface="Georgia"/>
                <a:cs typeface="Georgia"/>
                <a:sym typeface="Georgia"/>
              </a:defRPr>
            </a:lvl1pPr>
          </a:lstStyle>
          <a:p>
            <a:pPr lvl="0">
              <a:defRPr>
                <a:solidFill>
                  <a:srgbClr val="000000"/>
                </a:solidFill>
              </a:defRPr>
            </a:pPr>
            <a:r>
              <a:rPr>
                <a:solidFill>
                  <a:srgbClr val="3D4A2F"/>
                </a:solidFill>
              </a:rPr>
              <a:t>Text</a:t>
            </a:r>
          </a:p>
        </p:txBody>
      </p:sp>
      <p:sp>
        <p:nvSpPr>
          <p:cNvPr id="106" name="Shape 106"/>
          <p:cNvSpPr/>
          <p:nvPr/>
        </p:nvSpPr>
        <p:spPr>
          <a:xfrm>
            <a:off x="519112" y="10261599"/>
            <a:ext cx="11899901" cy="4699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lvl1pPr algn="l" defTabSz="457200">
              <a:lnSpc>
                <a:spcPct val="100000"/>
              </a:lnSpc>
              <a:spcBef>
                <a:spcPts val="0"/>
              </a:spcBef>
              <a:defRPr sz="3300">
                <a:solidFill>
                  <a:srgbClr val="3D4A2F"/>
                </a:solidFill>
                <a:latin typeface="Georgia"/>
                <a:ea typeface="Georgia"/>
                <a:cs typeface="Georgia"/>
                <a:sym typeface="Georgia"/>
              </a:defRPr>
            </a:lvl1pPr>
          </a:lstStyle>
          <a:p>
            <a:pPr lvl="0">
              <a:defRPr sz="1800">
                <a:solidFill>
                  <a:srgbClr val="000000"/>
                </a:solidFill>
              </a:defRPr>
            </a:pPr>
            <a:r>
              <a:rPr sz="3300">
                <a:solidFill>
                  <a:srgbClr val="3D4A2F"/>
                </a:solidFill>
              </a:rPr>
              <a:t>Isaiah Scroll from the Dead Seas Scrolls</a:t>
            </a:r>
          </a:p>
        </p:txBody>
      </p:sp>
      <p:sp>
        <p:nvSpPr>
          <p:cNvPr id="107" name="Shape 107"/>
          <p:cNvSpPr/>
          <p:nvPr/>
        </p:nvSpPr>
        <p:spPr>
          <a:xfrm>
            <a:off x="4725987" y="3672839"/>
            <a:ext cx="7518401" cy="4846322"/>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20000"/>
              </a:lnSpc>
              <a:spcBef>
                <a:spcPts val="0"/>
              </a:spcBef>
              <a:defRPr sz="1800">
                <a:solidFill>
                  <a:srgbClr val="000000"/>
                </a:solidFill>
              </a:defRPr>
            </a:pPr>
            <a:r>
              <a:rPr sz="3200">
                <a:solidFill>
                  <a:srgbClr val="3D4A2F"/>
                </a:solidFill>
                <a:latin typeface="Georgia"/>
                <a:ea typeface="Georgia"/>
                <a:cs typeface="Georgia"/>
                <a:sym typeface="Georgia"/>
              </a:rPr>
              <a:t>When Israel entered the land in the 15th century B.C. it was fruitful like a garden, and the rains were plentiful. In Abraham’s day, 400 years earlier, the plain of Jordan in southern Israel was “well watered every where ... even as the garden of the LORD” (Gen. 13:10). </a:t>
            </a:r>
          </a:p>
          <a:p>
            <a:pPr lvl="0" algn="l" defTabSz="457200">
              <a:lnSpc>
                <a:spcPct val="120000"/>
              </a:lnSpc>
              <a:spcBef>
                <a:spcPts val="0"/>
              </a:spcBef>
              <a:defRPr sz="1800">
                <a:solidFill>
                  <a:srgbClr val="000000"/>
                </a:solidFill>
              </a:defRPr>
            </a:pPr>
            <a:endParaRPr sz="3200">
              <a:solidFill>
                <a:srgbClr val="3D4A2F"/>
              </a:solidFill>
              <a:latin typeface="Georgia"/>
              <a:ea typeface="Georgia"/>
              <a:cs typeface="Georgia"/>
              <a:sym typeface="Georgia"/>
            </a:endParaRPr>
          </a:p>
        </p:txBody>
      </p:sp>
      <p:pic>
        <p:nvPicPr>
          <p:cNvPr id="108" name="image.png"/>
          <p:cNvPicPr/>
          <p:nvPr/>
        </p:nvPicPr>
        <p:blipFill>
          <a:blip r:embed="rId2">
            <a:extLst/>
          </a:blip>
          <a:stretch>
            <a:fillRect/>
          </a:stretch>
        </p:blipFill>
        <p:spPr>
          <a:xfrm>
            <a:off x="508000" y="2852737"/>
            <a:ext cx="3759200" cy="56388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p:nvPr/>
        </p:nvSpPr>
        <p:spPr>
          <a:xfrm>
            <a:off x="5221287" y="5278119"/>
            <a:ext cx="6032501" cy="2651762"/>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lvl1pPr algn="l" defTabSz="457200">
              <a:lnSpc>
                <a:spcPct val="120000"/>
              </a:lnSpc>
              <a:spcBef>
                <a:spcPts val="0"/>
              </a:spcBef>
              <a:defRPr>
                <a:solidFill>
                  <a:srgbClr val="3D4A2F"/>
                </a:solidFill>
                <a:latin typeface="Georgia"/>
                <a:ea typeface="Georgia"/>
                <a:cs typeface="Georgia"/>
                <a:sym typeface="Georgia"/>
              </a:defRPr>
            </a:lvl1pPr>
          </a:lstStyle>
          <a:p>
            <a:pPr lvl="0">
              <a:defRPr sz="1800">
                <a:solidFill>
                  <a:srgbClr val="000000"/>
                </a:solidFill>
              </a:defRPr>
            </a:pPr>
            <a:r>
              <a:rPr sz="3200">
                <a:solidFill>
                  <a:srgbClr val="3D4A2F"/>
                </a:solidFill>
              </a:rPr>
              <a:t>It was “a good land, a land of brooks of water, of fountains and depths that spring out of valleys and hills” (Deut. 8:7).</a:t>
            </a:r>
          </a:p>
        </p:txBody>
      </p:sp>
      <p:pic>
        <p:nvPicPr>
          <p:cNvPr id="111" name="image.png"/>
          <p:cNvPicPr/>
          <p:nvPr/>
        </p:nvPicPr>
        <p:blipFill>
          <a:blip r:embed="rId2">
            <a:extLst/>
          </a:blip>
          <a:stretch>
            <a:fillRect/>
          </a:stretch>
        </p:blipFill>
        <p:spPr>
          <a:xfrm>
            <a:off x="508000" y="2852737"/>
            <a:ext cx="3759200" cy="56388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hape 113"/>
          <p:cNvSpPr/>
          <p:nvPr/>
        </p:nvSpPr>
        <p:spPr>
          <a:xfrm>
            <a:off x="1258887" y="3304539"/>
            <a:ext cx="10706101" cy="4058922"/>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20000"/>
              </a:lnSpc>
              <a:spcBef>
                <a:spcPts val="0"/>
              </a:spcBef>
              <a:defRPr sz="1800">
                <a:solidFill>
                  <a:srgbClr val="000000"/>
                </a:solidFill>
              </a:defRPr>
            </a:pPr>
            <a:r>
              <a:rPr sz="3400">
                <a:solidFill>
                  <a:srgbClr val="3D4A2F"/>
                </a:solidFill>
                <a:latin typeface="Georgia"/>
                <a:ea typeface="Georgia"/>
                <a:cs typeface="Georgia"/>
                <a:sym typeface="Georgia"/>
              </a:rPr>
              <a:t>But God’s Word prophesied that the land would become a desert because of Israel’s sin.</a:t>
            </a:r>
          </a:p>
          <a:p>
            <a:pPr lvl="0" algn="l" defTabSz="457200">
              <a:lnSpc>
                <a:spcPct val="120000"/>
              </a:lnSpc>
              <a:spcBef>
                <a:spcPts val="0"/>
              </a:spcBef>
              <a:defRPr sz="1800">
                <a:solidFill>
                  <a:srgbClr val="000000"/>
                </a:solidFill>
              </a:defRPr>
            </a:pPr>
            <a:endParaRPr sz="3400">
              <a:solidFill>
                <a:srgbClr val="3D4A2F"/>
              </a:solidFill>
              <a:latin typeface="Georgia"/>
              <a:ea typeface="Georgia"/>
              <a:cs typeface="Georgia"/>
              <a:sym typeface="Georgia"/>
            </a:endParaRPr>
          </a:p>
          <a:p>
            <a:pPr lvl="0" algn="l" defTabSz="457200">
              <a:lnSpc>
                <a:spcPct val="120000"/>
              </a:lnSpc>
              <a:spcBef>
                <a:spcPts val="0"/>
              </a:spcBef>
              <a:defRPr sz="1800">
                <a:solidFill>
                  <a:srgbClr val="000000"/>
                </a:solidFill>
              </a:defRPr>
            </a:pPr>
            <a:r>
              <a:rPr sz="3400">
                <a:solidFill>
                  <a:srgbClr val="3D4A2F"/>
                </a:solidFill>
                <a:latin typeface="Georgia"/>
                <a:ea typeface="Georgia"/>
                <a:cs typeface="Georgia"/>
                <a:sym typeface="Georgia"/>
              </a:rPr>
              <a:t>“The LORD shall make the rain of thy land powder and dust... And that the whole land thereof is brimstone, and salt, and burning...” (Deut. 28:24; 29:23)</a:t>
            </a:r>
            <a:endParaRPr sz="4000">
              <a:solidFill>
                <a:srgbClr val="3D4A2F"/>
              </a:solidFill>
              <a:latin typeface="Georgia"/>
              <a:ea typeface="Georgia"/>
              <a:cs typeface="Georgia"/>
              <a:sym typeface="Georgia"/>
            </a:endParaRPr>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 name="image.jpeg"/>
          <p:cNvPicPr/>
          <p:nvPr/>
        </p:nvPicPr>
        <p:blipFill>
          <a:blip r:embed="rId2">
            <a:extLst/>
          </a:blip>
          <a:srcRect t="13493" b="11071"/>
          <a:stretch>
            <a:fillRect/>
          </a:stretch>
        </p:blipFill>
        <p:spPr>
          <a:xfrm>
            <a:off x="990600" y="1739900"/>
            <a:ext cx="11026775" cy="5537201"/>
          </a:xfrm>
          <a:prstGeom prst="rect">
            <a:avLst/>
          </a:prstGeom>
          <a:ln w="12700">
            <a:miter lim="400000"/>
          </a:ln>
        </p:spPr>
      </p:pic>
      <p:sp>
        <p:nvSpPr>
          <p:cNvPr id="116" name="Shape 116"/>
          <p:cNvSpPr/>
          <p:nvPr/>
        </p:nvSpPr>
        <p:spPr>
          <a:xfrm>
            <a:off x="990599" y="8064500"/>
            <a:ext cx="11023601" cy="4572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lvl1pPr defTabSz="457200">
              <a:lnSpc>
                <a:spcPct val="100000"/>
              </a:lnSpc>
              <a:spcBef>
                <a:spcPts val="0"/>
              </a:spcBef>
              <a:defRPr>
                <a:solidFill>
                  <a:srgbClr val="3D4A2F"/>
                </a:solidFill>
                <a:latin typeface="Georgia"/>
                <a:ea typeface="Georgia"/>
                <a:cs typeface="Georgia"/>
                <a:sym typeface="Georgia"/>
              </a:defRPr>
            </a:lvl1pPr>
          </a:lstStyle>
          <a:p>
            <a:pPr lvl="0">
              <a:defRPr sz="1800">
                <a:solidFill>
                  <a:srgbClr val="000000"/>
                </a:solidFill>
              </a:defRPr>
            </a:pPr>
            <a:r>
              <a:rPr sz="3200">
                <a:solidFill>
                  <a:srgbClr val="3D4A2F"/>
                </a:solidFill>
              </a:rPr>
              <a:t>Today, Israel is 80% arid or semi-arid</a:t>
            </a: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 name="image.jpg"/>
          <p:cNvPicPr/>
          <p:nvPr/>
        </p:nvPicPr>
        <p:blipFill>
          <a:blip r:embed="rId2">
            <a:extLst/>
          </a:blip>
          <a:stretch>
            <a:fillRect/>
          </a:stretch>
        </p:blipFill>
        <p:spPr>
          <a:xfrm>
            <a:off x="2019300" y="1608137"/>
            <a:ext cx="8902700" cy="5930901"/>
          </a:xfrm>
          <a:prstGeom prst="rect">
            <a:avLst/>
          </a:prstGeom>
          <a:ln w="12700">
            <a:miter lim="400000"/>
          </a:ln>
        </p:spPr>
      </p:pic>
      <p:sp>
        <p:nvSpPr>
          <p:cNvPr id="119" name="Shape 119"/>
          <p:cNvSpPr/>
          <p:nvPr/>
        </p:nvSpPr>
        <p:spPr>
          <a:xfrm>
            <a:off x="2044699" y="8267700"/>
            <a:ext cx="8851901" cy="4572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lvl1pPr defTabSz="457200">
              <a:lnSpc>
                <a:spcPct val="100000"/>
              </a:lnSpc>
              <a:spcBef>
                <a:spcPts val="0"/>
              </a:spcBef>
              <a:defRPr>
                <a:solidFill>
                  <a:srgbClr val="3D4A2F"/>
                </a:solidFill>
                <a:latin typeface="Georgia"/>
                <a:ea typeface="Georgia"/>
                <a:cs typeface="Georgia"/>
                <a:sym typeface="Georgia"/>
              </a:defRPr>
            </a:lvl1pPr>
          </a:lstStyle>
          <a:p>
            <a:pPr lvl="0">
              <a:defRPr sz="1800">
                <a:solidFill>
                  <a:srgbClr val="000000"/>
                </a:solidFill>
              </a:defRPr>
            </a:pPr>
            <a:r>
              <a:rPr sz="3200">
                <a:solidFill>
                  <a:srgbClr val="3D4A2F"/>
                </a:solidFill>
              </a:rPr>
              <a:t>The Judean Hills just east of Jerusalem</a:t>
            </a: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Shape 121"/>
          <p:cNvSpPr>
            <a:spLocks noGrp="1"/>
          </p:cNvSpPr>
          <p:nvPr>
            <p:ph type="title" idx="4294967295"/>
          </p:nvPr>
        </p:nvSpPr>
        <p:spPr>
          <a:xfrm>
            <a:off x="800100" y="457200"/>
            <a:ext cx="11353800" cy="2032000"/>
          </a:xfrm>
          <a:prstGeom prst="rect">
            <a:avLst/>
          </a:prstGeom>
        </p:spPr>
        <p:txBody>
          <a:bodyPr lIns="0" tIns="0" rIns="0" bIns="0">
            <a:normAutofit/>
          </a:bodyPr>
          <a:lstStyle>
            <a:lvl1pPr>
              <a:defRPr sz="6500"/>
            </a:lvl1pPr>
          </a:lstStyle>
          <a:p>
            <a:pPr lvl="0">
              <a:defRPr sz="1800">
                <a:solidFill>
                  <a:srgbClr val="000000"/>
                </a:solidFill>
              </a:defRPr>
            </a:pPr>
            <a:r>
              <a:rPr sz="6500">
                <a:solidFill>
                  <a:srgbClr val="FAF7E0"/>
                </a:solidFill>
              </a:rPr>
              <a:t>DISPERSION</a:t>
            </a:r>
          </a:p>
        </p:txBody>
      </p:sp>
      <p:sp>
        <p:nvSpPr>
          <p:cNvPr id="122" name="Shape 122"/>
          <p:cNvSpPr/>
          <p:nvPr/>
        </p:nvSpPr>
        <p:spPr>
          <a:xfrm>
            <a:off x="30695900" y="4737099"/>
            <a:ext cx="458962" cy="2667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wrap="none" lIns="0" tIns="0" rIns="0" bIns="0" anchor="ctr">
            <a:spAutoFit/>
          </a:bodyPr>
          <a:lstStyle>
            <a:lvl1pPr algn="l" defTabSz="457200">
              <a:lnSpc>
                <a:spcPct val="100000"/>
              </a:lnSpc>
              <a:spcBef>
                <a:spcPts val="0"/>
              </a:spcBef>
              <a:defRPr sz="1800">
                <a:solidFill>
                  <a:srgbClr val="3D4A2F"/>
                </a:solidFill>
                <a:latin typeface="Georgia"/>
                <a:ea typeface="Georgia"/>
                <a:cs typeface="Georgia"/>
                <a:sym typeface="Georgia"/>
              </a:defRPr>
            </a:lvl1pPr>
          </a:lstStyle>
          <a:p>
            <a:pPr lvl="0">
              <a:defRPr>
                <a:solidFill>
                  <a:srgbClr val="000000"/>
                </a:solidFill>
              </a:defRPr>
            </a:pPr>
            <a:r>
              <a:rPr>
                <a:solidFill>
                  <a:srgbClr val="3D4A2F"/>
                </a:solidFill>
              </a:rPr>
              <a:t>Text</a:t>
            </a:r>
          </a:p>
        </p:txBody>
      </p:sp>
      <p:sp>
        <p:nvSpPr>
          <p:cNvPr id="123" name="Shape 123"/>
          <p:cNvSpPr/>
          <p:nvPr/>
        </p:nvSpPr>
        <p:spPr>
          <a:xfrm>
            <a:off x="519112" y="10261599"/>
            <a:ext cx="11899901" cy="4699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lvl1pPr algn="l" defTabSz="457200">
              <a:lnSpc>
                <a:spcPct val="100000"/>
              </a:lnSpc>
              <a:spcBef>
                <a:spcPts val="0"/>
              </a:spcBef>
              <a:defRPr sz="3300">
                <a:solidFill>
                  <a:srgbClr val="3D4A2F"/>
                </a:solidFill>
                <a:latin typeface="Georgia"/>
                <a:ea typeface="Georgia"/>
                <a:cs typeface="Georgia"/>
                <a:sym typeface="Georgia"/>
              </a:defRPr>
            </a:lvl1pPr>
          </a:lstStyle>
          <a:p>
            <a:pPr lvl="0">
              <a:defRPr sz="1800">
                <a:solidFill>
                  <a:srgbClr val="000000"/>
                </a:solidFill>
              </a:defRPr>
            </a:pPr>
            <a:r>
              <a:rPr sz="3300">
                <a:solidFill>
                  <a:srgbClr val="3D4A2F"/>
                </a:solidFill>
              </a:rPr>
              <a:t>Isaiah Scroll from the Dead Seas Scrolls</a:t>
            </a:r>
          </a:p>
        </p:txBody>
      </p:sp>
      <p:pic>
        <p:nvPicPr>
          <p:cNvPr id="124" name="image.jpg"/>
          <p:cNvPicPr/>
          <p:nvPr/>
        </p:nvPicPr>
        <p:blipFill>
          <a:blip r:embed="rId2">
            <a:extLst/>
          </a:blip>
          <a:stretch>
            <a:fillRect/>
          </a:stretch>
        </p:blipFill>
        <p:spPr>
          <a:xfrm>
            <a:off x="622300" y="2500312"/>
            <a:ext cx="5626100" cy="3849688"/>
          </a:xfrm>
          <a:prstGeom prst="rect">
            <a:avLst/>
          </a:prstGeom>
          <a:ln w="12700">
            <a:miter lim="400000"/>
          </a:ln>
        </p:spPr>
      </p:pic>
      <p:sp>
        <p:nvSpPr>
          <p:cNvPr id="125" name="Shape 125"/>
          <p:cNvSpPr/>
          <p:nvPr/>
        </p:nvSpPr>
        <p:spPr>
          <a:xfrm>
            <a:off x="6807200" y="2743200"/>
            <a:ext cx="5118100" cy="5394961"/>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spAutoFit/>
          </a:bodyPr>
          <a:lstStyle>
            <a:lvl1pPr algn="l" defTabSz="457200">
              <a:lnSpc>
                <a:spcPct val="120000"/>
              </a:lnSpc>
              <a:spcBef>
                <a:spcPts val="0"/>
              </a:spcBef>
              <a:defRPr>
                <a:solidFill>
                  <a:srgbClr val="2B4714"/>
                </a:solidFill>
                <a:latin typeface="Georgia"/>
                <a:ea typeface="Georgia"/>
                <a:cs typeface="Georgia"/>
                <a:sym typeface="Georgia"/>
              </a:defRPr>
            </a:lvl1pPr>
          </a:lstStyle>
          <a:p>
            <a:pPr lvl="0">
              <a:defRPr sz="1800">
                <a:solidFill>
                  <a:srgbClr val="000000"/>
                </a:solidFill>
              </a:defRPr>
            </a:pPr>
            <a:r>
              <a:rPr sz="3200">
                <a:solidFill>
                  <a:srgbClr val="2B4714"/>
                </a:solidFill>
              </a:rPr>
              <a:t>Moses prophesied that Israel would be “scattered among all people” and would “find no ease ... but a trembling heart, and failing of eyes, and sorrow of mind; and thy life shall hang in doubt before thee; and thou shalt fear day and night” (Deut. 28:63-67).</a:t>
            </a:r>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7" name="image.png"/>
          <p:cNvPicPr/>
          <p:nvPr/>
        </p:nvPicPr>
        <p:blipFill>
          <a:blip r:embed="rId2">
            <a:extLst/>
          </a:blip>
          <a:stretch>
            <a:fillRect/>
          </a:stretch>
        </p:blipFill>
        <p:spPr>
          <a:xfrm>
            <a:off x="-622300" y="-377825"/>
            <a:ext cx="8126413" cy="2328863"/>
          </a:xfrm>
          <a:prstGeom prst="rect">
            <a:avLst/>
          </a:prstGeom>
          <a:ln w="12700">
            <a:miter lim="400000"/>
          </a:ln>
          <a:effectLst>
            <a:outerShdw blurRad="25400" dist="12699" dir="5400000" rotWithShape="0">
              <a:srgbClr val="FFFFFF">
                <a:alpha val="74996"/>
              </a:srgbClr>
            </a:outerShdw>
          </a:effectLst>
        </p:spPr>
      </p:pic>
      <p:pic>
        <p:nvPicPr>
          <p:cNvPr id="128" name="image.jpg"/>
          <p:cNvPicPr/>
          <p:nvPr/>
        </p:nvPicPr>
        <p:blipFill>
          <a:blip r:embed="rId3">
            <a:extLst/>
          </a:blip>
          <a:stretch>
            <a:fillRect/>
          </a:stretch>
        </p:blipFill>
        <p:spPr>
          <a:xfrm>
            <a:off x="622300" y="2500312"/>
            <a:ext cx="5626100" cy="3849688"/>
          </a:xfrm>
          <a:prstGeom prst="rect">
            <a:avLst/>
          </a:prstGeom>
          <a:ln w="12700">
            <a:miter lim="400000"/>
          </a:ln>
        </p:spPr>
      </p:pic>
      <p:sp>
        <p:nvSpPr>
          <p:cNvPr id="129" name="Shape 129"/>
          <p:cNvSpPr/>
          <p:nvPr/>
        </p:nvSpPr>
        <p:spPr>
          <a:xfrm>
            <a:off x="6845300" y="3632200"/>
            <a:ext cx="5448300" cy="4297681"/>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spAutoFit/>
          </a:bodyPr>
          <a:lstStyle>
            <a:lvl1pPr algn="l" defTabSz="457200">
              <a:lnSpc>
                <a:spcPct val="120000"/>
              </a:lnSpc>
              <a:spcBef>
                <a:spcPts val="0"/>
              </a:spcBef>
              <a:defRPr>
                <a:solidFill>
                  <a:srgbClr val="2B4714"/>
                </a:solidFill>
                <a:latin typeface="Georgia"/>
                <a:ea typeface="Georgia"/>
                <a:cs typeface="Georgia"/>
                <a:sym typeface="Georgia"/>
              </a:defRPr>
            </a:lvl1pPr>
          </a:lstStyle>
          <a:p>
            <a:pPr lvl="0">
              <a:defRPr sz="1800">
                <a:solidFill>
                  <a:srgbClr val="000000"/>
                </a:solidFill>
              </a:defRPr>
            </a:pPr>
            <a:r>
              <a:rPr sz="3200">
                <a:solidFill>
                  <a:srgbClr val="2B4714"/>
                </a:solidFill>
              </a:rPr>
              <a:t>In 70 A.D. the Roman armies under General Titus conquered Jerusalem. Hundreds of thousands of Jews were killed or died of starvation. Thousands were crucified. 97,000 were taken prisoner.    </a:t>
            </a:r>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image.jpg"/>
          <p:cNvPicPr/>
          <p:nvPr/>
        </p:nvPicPr>
        <p:blipFill>
          <a:blip r:embed="rId2">
            <a:extLst/>
          </a:blip>
          <a:stretch>
            <a:fillRect/>
          </a:stretch>
        </p:blipFill>
        <p:spPr>
          <a:xfrm>
            <a:off x="622300" y="2500312"/>
            <a:ext cx="5626100" cy="3849688"/>
          </a:xfrm>
          <a:prstGeom prst="rect">
            <a:avLst/>
          </a:prstGeom>
          <a:ln w="12700">
            <a:miter lim="400000"/>
          </a:ln>
        </p:spPr>
      </p:pic>
      <p:sp>
        <p:nvSpPr>
          <p:cNvPr id="132" name="Shape 132"/>
          <p:cNvSpPr/>
          <p:nvPr/>
        </p:nvSpPr>
        <p:spPr>
          <a:xfrm>
            <a:off x="6756400" y="3922236"/>
            <a:ext cx="5219700" cy="1005841"/>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spAutoFit/>
          </a:bodyPr>
          <a:lstStyle>
            <a:lvl1pPr algn="l" defTabSz="457200">
              <a:lnSpc>
                <a:spcPct val="120000"/>
              </a:lnSpc>
              <a:spcBef>
                <a:spcPts val="0"/>
              </a:spcBef>
              <a:defRPr>
                <a:solidFill>
                  <a:srgbClr val="2B4714"/>
                </a:solidFill>
                <a:latin typeface="Georgia"/>
                <a:ea typeface="Georgia"/>
                <a:cs typeface="Georgia"/>
                <a:sym typeface="Georgia"/>
              </a:defRPr>
            </a:lvl1pPr>
          </a:lstStyle>
          <a:p>
            <a:pPr lvl="0">
              <a:defRPr sz="1800">
                <a:solidFill>
                  <a:srgbClr val="000000"/>
                </a:solidFill>
              </a:defRPr>
            </a:pPr>
            <a:r>
              <a:rPr sz="3200">
                <a:solidFill>
                  <a:srgbClr val="2B4714"/>
                </a:solidFill>
              </a:rPr>
              <a:t>Israel’s Second Temple was destroyed.   </a:t>
            </a:r>
          </a:p>
        </p:txBody>
      </p:sp>
      <p:pic>
        <p:nvPicPr>
          <p:cNvPr id="133" name="image.png"/>
          <p:cNvPicPr/>
          <p:nvPr/>
        </p:nvPicPr>
        <p:blipFill>
          <a:blip r:embed="rId3">
            <a:extLst/>
          </a:blip>
          <a:stretch>
            <a:fillRect/>
          </a:stretch>
        </p:blipFill>
        <p:spPr>
          <a:xfrm>
            <a:off x="-622300" y="-377825"/>
            <a:ext cx="8126413" cy="238283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image.png"/>
          <p:cNvPicPr/>
          <p:nvPr/>
        </p:nvPicPr>
        <p:blipFill>
          <a:blip r:embed="rId2">
            <a:extLst/>
          </a:blip>
          <a:stretch>
            <a:fillRect/>
          </a:stretch>
        </p:blipFill>
        <p:spPr>
          <a:xfrm>
            <a:off x="8585200" y="857250"/>
            <a:ext cx="3619500" cy="5003800"/>
          </a:xfrm>
          <a:prstGeom prst="rect">
            <a:avLst/>
          </a:prstGeom>
          <a:ln w="12700">
            <a:miter lim="400000"/>
          </a:ln>
        </p:spPr>
      </p:pic>
      <p:sp>
        <p:nvSpPr>
          <p:cNvPr id="46" name="Shape 46"/>
          <p:cNvSpPr/>
          <p:nvPr/>
        </p:nvSpPr>
        <p:spPr>
          <a:xfrm>
            <a:off x="990599" y="4152899"/>
            <a:ext cx="6172202" cy="3200402"/>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just" defTabSz="457200">
              <a:lnSpc>
                <a:spcPct val="120000"/>
              </a:lnSpc>
              <a:spcBef>
                <a:spcPts val="0"/>
              </a:spcBef>
              <a:defRPr sz="1800">
                <a:solidFill>
                  <a:srgbClr val="000000"/>
                </a:solidFill>
              </a:defRPr>
            </a:pPr>
            <a:r>
              <a:rPr sz="3200">
                <a:solidFill>
                  <a:srgbClr val="1D300D"/>
                </a:solidFill>
                <a:latin typeface="Georgia"/>
                <a:ea typeface="Georgia"/>
                <a:cs typeface="Georgia"/>
                <a:sym typeface="Georgia"/>
              </a:rPr>
              <a:t>The Bible’s prophecies are evidence of its divine inspiration</a:t>
            </a:r>
          </a:p>
          <a:p>
            <a:pPr lvl="0" algn="just" defTabSz="457200">
              <a:lnSpc>
                <a:spcPct val="120000"/>
              </a:lnSpc>
              <a:spcBef>
                <a:spcPts val="0"/>
              </a:spcBef>
              <a:defRPr sz="1800">
                <a:solidFill>
                  <a:srgbClr val="000000"/>
                </a:solidFill>
              </a:defRPr>
            </a:pPr>
            <a:endParaRPr sz="3200">
              <a:solidFill>
                <a:srgbClr val="1D300D"/>
              </a:solidFill>
              <a:latin typeface="Georgia"/>
              <a:ea typeface="Georgia"/>
              <a:cs typeface="Georgia"/>
              <a:sym typeface="Georgia"/>
            </a:endParaRPr>
          </a:p>
          <a:p>
            <a:pPr lvl="0" algn="just" defTabSz="457200">
              <a:lnSpc>
                <a:spcPct val="120000"/>
              </a:lnSpc>
              <a:spcBef>
                <a:spcPts val="0"/>
              </a:spcBef>
              <a:defRPr sz="1800">
                <a:solidFill>
                  <a:srgbClr val="000000"/>
                </a:solidFill>
              </a:defRPr>
            </a:pPr>
            <a:r>
              <a:rPr sz="3200">
                <a:solidFill>
                  <a:srgbClr val="1D300D"/>
                </a:solidFill>
                <a:latin typeface="Georgia"/>
                <a:ea typeface="Georgia"/>
                <a:cs typeface="Georgia"/>
                <a:sym typeface="Georgia"/>
              </a:rPr>
              <a:t>“Shew the things that are come hereafter, that we may know that ye are gods...” (Isaiah 41:23). </a:t>
            </a: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 name="image.png"/>
          <p:cNvPicPr/>
          <p:nvPr/>
        </p:nvPicPr>
        <p:blipFill>
          <a:blip r:embed="rId2">
            <a:extLst/>
          </a:blip>
          <a:stretch>
            <a:fillRect/>
          </a:stretch>
        </p:blipFill>
        <p:spPr>
          <a:xfrm>
            <a:off x="-622300" y="-377825"/>
            <a:ext cx="8126413" cy="2382838"/>
          </a:xfrm>
          <a:prstGeom prst="rect">
            <a:avLst/>
          </a:prstGeom>
          <a:ln w="12700">
            <a:miter lim="400000"/>
          </a:ln>
        </p:spPr>
      </p:pic>
      <p:pic>
        <p:nvPicPr>
          <p:cNvPr id="136" name="image.jpg"/>
          <p:cNvPicPr/>
          <p:nvPr/>
        </p:nvPicPr>
        <p:blipFill>
          <a:blip r:embed="rId3">
            <a:extLst/>
          </a:blip>
          <a:stretch>
            <a:fillRect/>
          </a:stretch>
        </p:blipFill>
        <p:spPr>
          <a:xfrm>
            <a:off x="2527300" y="2359025"/>
            <a:ext cx="7950200" cy="5283200"/>
          </a:xfrm>
          <a:prstGeom prst="rect">
            <a:avLst/>
          </a:prstGeom>
          <a:ln w="12700">
            <a:miter lim="400000"/>
          </a:ln>
        </p:spPr>
      </p:pic>
      <p:sp>
        <p:nvSpPr>
          <p:cNvPr id="137" name="Shape 137"/>
          <p:cNvSpPr/>
          <p:nvPr/>
        </p:nvSpPr>
        <p:spPr>
          <a:xfrm>
            <a:off x="774700" y="7962899"/>
            <a:ext cx="11455400" cy="977902"/>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lvl1pPr defTabSz="457200">
              <a:lnSpc>
                <a:spcPct val="120000"/>
              </a:lnSpc>
              <a:spcBef>
                <a:spcPts val="3600"/>
              </a:spcBef>
              <a:defRPr sz="3000">
                <a:solidFill>
                  <a:srgbClr val="3D4A2F"/>
                </a:solidFill>
                <a:latin typeface="Georgia"/>
                <a:ea typeface="Georgia"/>
                <a:cs typeface="Georgia"/>
                <a:sym typeface="Georgia"/>
              </a:defRPr>
            </a:lvl1pPr>
          </a:lstStyle>
          <a:p>
            <a:pPr lvl="0">
              <a:defRPr sz="1800">
                <a:solidFill>
                  <a:srgbClr val="000000"/>
                </a:solidFill>
              </a:defRPr>
            </a:pPr>
            <a:r>
              <a:rPr sz="3000">
                <a:solidFill>
                  <a:srgbClr val="3D4A2F"/>
                </a:solidFill>
              </a:rPr>
              <a:t>The Arch of Titus in Rome commemorates the destruction of the Jewish Temple in A.D. 70.  </a:t>
            </a: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image.png"/>
          <p:cNvPicPr/>
          <p:nvPr/>
        </p:nvPicPr>
        <p:blipFill>
          <a:blip r:embed="rId2">
            <a:extLst/>
          </a:blip>
          <a:stretch>
            <a:fillRect/>
          </a:stretch>
        </p:blipFill>
        <p:spPr>
          <a:xfrm>
            <a:off x="-622300" y="-377825"/>
            <a:ext cx="8126413" cy="2382838"/>
          </a:xfrm>
          <a:prstGeom prst="rect">
            <a:avLst/>
          </a:prstGeom>
          <a:ln w="12700">
            <a:miter lim="400000"/>
          </a:ln>
        </p:spPr>
      </p:pic>
      <p:pic>
        <p:nvPicPr>
          <p:cNvPr id="140" name="image.jpg"/>
          <p:cNvPicPr/>
          <p:nvPr/>
        </p:nvPicPr>
        <p:blipFill>
          <a:blip r:embed="rId3">
            <a:extLst/>
          </a:blip>
          <a:stretch>
            <a:fillRect/>
          </a:stretch>
        </p:blipFill>
        <p:spPr>
          <a:xfrm>
            <a:off x="2359025" y="2565400"/>
            <a:ext cx="8280400" cy="4622800"/>
          </a:xfrm>
          <a:prstGeom prst="rect">
            <a:avLst/>
          </a:prstGeom>
          <a:ln w="12700">
            <a:miter lim="400000"/>
          </a:ln>
        </p:spPr>
      </p:pic>
      <p:sp>
        <p:nvSpPr>
          <p:cNvPr id="141" name="Shape 141"/>
          <p:cNvSpPr/>
          <p:nvPr/>
        </p:nvSpPr>
        <p:spPr>
          <a:xfrm>
            <a:off x="876300" y="7696200"/>
            <a:ext cx="11455400" cy="977901"/>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lvl1pPr defTabSz="457200">
              <a:lnSpc>
                <a:spcPct val="120000"/>
              </a:lnSpc>
              <a:spcBef>
                <a:spcPts val="3600"/>
              </a:spcBef>
              <a:defRPr sz="3000">
                <a:solidFill>
                  <a:srgbClr val="3D4A2F"/>
                </a:solidFill>
                <a:latin typeface="Georgia"/>
                <a:ea typeface="Georgia"/>
                <a:cs typeface="Georgia"/>
                <a:sym typeface="Georgia"/>
              </a:defRPr>
            </a:lvl1pPr>
          </a:lstStyle>
          <a:p>
            <a:pPr lvl="0">
              <a:defRPr sz="1800">
                <a:solidFill>
                  <a:srgbClr val="000000"/>
                </a:solidFill>
              </a:defRPr>
            </a:pPr>
            <a:r>
              <a:rPr sz="3000">
                <a:solidFill>
                  <a:srgbClr val="3D4A2F"/>
                </a:solidFill>
              </a:rPr>
              <a:t>Articles from the Temple, such as the Menorah and the silver trumpets, are engraved inside the arch.</a:t>
            </a:r>
          </a:p>
        </p:txBody>
      </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 name="image.jpg"/>
          <p:cNvPicPr/>
          <p:nvPr/>
        </p:nvPicPr>
        <p:blipFill>
          <a:blip r:embed="rId2">
            <a:extLst/>
          </a:blip>
          <a:stretch>
            <a:fillRect/>
          </a:stretch>
        </p:blipFill>
        <p:spPr>
          <a:xfrm>
            <a:off x="622300" y="2500312"/>
            <a:ext cx="5626100" cy="3849688"/>
          </a:xfrm>
          <a:prstGeom prst="rect">
            <a:avLst/>
          </a:prstGeom>
          <a:ln w="12700">
            <a:miter lim="400000"/>
          </a:ln>
        </p:spPr>
      </p:pic>
      <p:sp>
        <p:nvSpPr>
          <p:cNvPr id="144" name="Shape 144"/>
          <p:cNvSpPr/>
          <p:nvPr/>
        </p:nvSpPr>
        <p:spPr>
          <a:xfrm>
            <a:off x="6858000" y="2501900"/>
            <a:ext cx="5118100" cy="5394961"/>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spAutoFit/>
          </a:bodyPr>
          <a:lstStyle>
            <a:lvl1pPr algn="l" defTabSz="457200">
              <a:lnSpc>
                <a:spcPct val="120000"/>
              </a:lnSpc>
              <a:spcBef>
                <a:spcPts val="0"/>
              </a:spcBef>
              <a:defRPr>
                <a:solidFill>
                  <a:srgbClr val="2B4714"/>
                </a:solidFill>
                <a:latin typeface="Georgia"/>
                <a:ea typeface="Georgia"/>
                <a:cs typeface="Georgia"/>
                <a:sym typeface="Georgia"/>
              </a:defRPr>
            </a:lvl1pPr>
          </a:lstStyle>
          <a:p>
            <a:pPr lvl="0">
              <a:defRPr sz="1800">
                <a:solidFill>
                  <a:srgbClr val="000000"/>
                </a:solidFill>
              </a:defRPr>
            </a:pPr>
            <a:r>
              <a:rPr sz="3200">
                <a:solidFill>
                  <a:srgbClr val="2B4714"/>
                </a:solidFill>
              </a:rPr>
              <a:t>In 135 A.D. Jerusalem was razed after Rome put down the Bar Kokhba revolt. A pagan city was built there, dedicated to Jupiter, and a statue of Venus was erected at the site of Christ’s tomb. The Emperor Hadrian changed Judea’s name to Syria Palestina. </a:t>
            </a:r>
          </a:p>
        </p:txBody>
      </p:sp>
      <p:pic>
        <p:nvPicPr>
          <p:cNvPr id="145" name="image.png"/>
          <p:cNvPicPr/>
          <p:nvPr/>
        </p:nvPicPr>
        <p:blipFill>
          <a:blip r:embed="rId3">
            <a:extLst/>
          </a:blip>
          <a:stretch>
            <a:fillRect/>
          </a:stretch>
        </p:blipFill>
        <p:spPr>
          <a:xfrm>
            <a:off x="-622300" y="-377825"/>
            <a:ext cx="8126413" cy="238283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 name="image.jpg"/>
          <p:cNvPicPr/>
          <p:nvPr/>
        </p:nvPicPr>
        <p:blipFill>
          <a:blip r:embed="rId2">
            <a:extLst/>
          </a:blip>
          <a:stretch>
            <a:fillRect/>
          </a:stretch>
        </p:blipFill>
        <p:spPr>
          <a:xfrm>
            <a:off x="622300" y="2500312"/>
            <a:ext cx="5626100" cy="3849688"/>
          </a:xfrm>
          <a:prstGeom prst="rect">
            <a:avLst/>
          </a:prstGeom>
          <a:ln w="12700">
            <a:miter lim="400000"/>
          </a:ln>
        </p:spPr>
      </p:pic>
      <p:sp>
        <p:nvSpPr>
          <p:cNvPr id="148" name="Shape 148"/>
          <p:cNvSpPr/>
          <p:nvPr/>
        </p:nvSpPr>
        <p:spPr>
          <a:xfrm>
            <a:off x="7023100" y="4305300"/>
            <a:ext cx="4940300" cy="3200401"/>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spAutoFit/>
          </a:bodyPr>
          <a:lstStyle>
            <a:lvl1pPr algn="l" defTabSz="457200">
              <a:lnSpc>
                <a:spcPct val="120000"/>
              </a:lnSpc>
              <a:spcBef>
                <a:spcPts val="0"/>
              </a:spcBef>
              <a:defRPr>
                <a:solidFill>
                  <a:srgbClr val="2B4714"/>
                </a:solidFill>
                <a:latin typeface="Georgia"/>
                <a:ea typeface="Georgia"/>
                <a:cs typeface="Georgia"/>
                <a:sym typeface="Georgia"/>
              </a:defRPr>
            </a:lvl1pPr>
          </a:lstStyle>
          <a:p>
            <a:pPr lvl="0">
              <a:defRPr sz="1800">
                <a:solidFill>
                  <a:srgbClr val="000000"/>
                </a:solidFill>
              </a:defRPr>
            </a:pPr>
            <a:r>
              <a:rPr sz="3200">
                <a:solidFill>
                  <a:srgbClr val="2B4714"/>
                </a:solidFill>
              </a:rPr>
              <a:t>The synagogues were destroyed throughout the land, and most of the Jews were sold into slavery and carried away to other nations. </a:t>
            </a:r>
          </a:p>
        </p:txBody>
      </p:sp>
      <p:pic>
        <p:nvPicPr>
          <p:cNvPr id="149" name="image.png"/>
          <p:cNvPicPr/>
          <p:nvPr/>
        </p:nvPicPr>
        <p:blipFill>
          <a:blip r:embed="rId3">
            <a:extLst/>
          </a:blip>
          <a:stretch>
            <a:fillRect/>
          </a:stretch>
        </p:blipFill>
        <p:spPr>
          <a:xfrm>
            <a:off x="-622300" y="-377825"/>
            <a:ext cx="8126413" cy="238283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 name="image.jpg"/>
          <p:cNvPicPr/>
          <p:nvPr/>
        </p:nvPicPr>
        <p:blipFill>
          <a:blip r:embed="rId2">
            <a:extLst/>
          </a:blip>
          <a:stretch>
            <a:fillRect/>
          </a:stretch>
        </p:blipFill>
        <p:spPr>
          <a:xfrm>
            <a:off x="622300" y="2500312"/>
            <a:ext cx="5626100" cy="3849688"/>
          </a:xfrm>
          <a:prstGeom prst="rect">
            <a:avLst/>
          </a:prstGeom>
          <a:ln w="12700">
            <a:miter lim="400000"/>
          </a:ln>
        </p:spPr>
      </p:pic>
      <p:sp>
        <p:nvSpPr>
          <p:cNvPr id="152" name="Shape 152"/>
          <p:cNvSpPr/>
          <p:nvPr/>
        </p:nvSpPr>
        <p:spPr>
          <a:xfrm>
            <a:off x="7061200" y="4876800"/>
            <a:ext cx="4851400" cy="3200401"/>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spAutoFit/>
          </a:bodyPr>
          <a:lstStyle>
            <a:lvl1pPr algn="l" defTabSz="457200">
              <a:lnSpc>
                <a:spcPct val="120000"/>
              </a:lnSpc>
              <a:spcBef>
                <a:spcPts val="0"/>
              </a:spcBef>
              <a:defRPr>
                <a:solidFill>
                  <a:srgbClr val="2B4714"/>
                </a:solidFill>
                <a:latin typeface="Georgia"/>
                <a:ea typeface="Georgia"/>
                <a:cs typeface="Georgia"/>
                <a:sym typeface="Georgia"/>
              </a:defRPr>
            </a:lvl1pPr>
          </a:lstStyle>
          <a:p>
            <a:pPr lvl="0">
              <a:defRPr sz="1800">
                <a:solidFill>
                  <a:srgbClr val="000000"/>
                </a:solidFill>
              </a:defRPr>
            </a:pPr>
            <a:r>
              <a:rPr sz="3200">
                <a:solidFill>
                  <a:srgbClr val="2B4714"/>
                </a:solidFill>
              </a:rPr>
              <a:t>For 1,900 years Israel has been scattered to the ends of the earth. She has been persecuted and tormented wherever she has wandered.</a:t>
            </a:r>
          </a:p>
        </p:txBody>
      </p:sp>
      <p:pic>
        <p:nvPicPr>
          <p:cNvPr id="153" name="image.png"/>
          <p:cNvPicPr/>
          <p:nvPr/>
        </p:nvPicPr>
        <p:blipFill>
          <a:blip r:embed="rId3">
            <a:extLst/>
          </a:blip>
          <a:stretch>
            <a:fillRect/>
          </a:stretch>
        </p:blipFill>
        <p:spPr>
          <a:xfrm>
            <a:off x="-622300" y="-377825"/>
            <a:ext cx="8126413" cy="238283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 name="image.png"/>
          <p:cNvPicPr/>
          <p:nvPr/>
        </p:nvPicPr>
        <p:blipFill>
          <a:blip r:embed="rId2">
            <a:extLst/>
          </a:blip>
          <a:stretch>
            <a:fillRect/>
          </a:stretch>
        </p:blipFill>
        <p:spPr>
          <a:xfrm>
            <a:off x="-622300" y="-377825"/>
            <a:ext cx="8126413" cy="2382838"/>
          </a:xfrm>
          <a:prstGeom prst="rect">
            <a:avLst/>
          </a:prstGeom>
          <a:ln w="12700">
            <a:miter lim="400000"/>
          </a:ln>
        </p:spPr>
      </p:pic>
      <p:sp>
        <p:nvSpPr>
          <p:cNvPr id="156" name="Shape 156"/>
          <p:cNvSpPr/>
          <p:nvPr/>
        </p:nvSpPr>
        <p:spPr>
          <a:xfrm>
            <a:off x="558800" y="6715759"/>
            <a:ext cx="11645900" cy="201168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defTabSz="457200">
              <a:lnSpc>
                <a:spcPct val="100000"/>
              </a:lnSpc>
              <a:spcBef>
                <a:spcPts val="0"/>
              </a:spcBef>
              <a:defRPr sz="1800">
                <a:solidFill>
                  <a:srgbClr val="000000"/>
                </a:solidFill>
              </a:defRPr>
            </a:pPr>
            <a:r>
              <a:rPr sz="3200">
                <a:solidFill>
                  <a:srgbClr val="3D4A2F"/>
                </a:solidFill>
                <a:latin typeface="Georgia"/>
                <a:ea typeface="Georgia"/>
                <a:cs typeface="Georgia"/>
                <a:sym typeface="Georgia"/>
              </a:rPr>
              <a:t>Historic evidence is found in countless books and museums</a:t>
            </a:r>
          </a:p>
          <a:p>
            <a:pPr lvl="0" defTabSz="457200">
              <a:lnSpc>
                <a:spcPct val="120000"/>
              </a:lnSpc>
              <a:spcBef>
                <a:spcPts val="0"/>
              </a:spcBef>
              <a:defRPr sz="1800">
                <a:solidFill>
                  <a:srgbClr val="000000"/>
                </a:solidFill>
              </a:defRPr>
            </a:pPr>
            <a:r>
              <a:rPr sz="3200">
                <a:solidFill>
                  <a:srgbClr val="3D4A2F"/>
                </a:solidFill>
                <a:latin typeface="Georgia"/>
                <a:ea typeface="Georgia"/>
                <a:cs typeface="Georgia"/>
                <a:sym typeface="Georgia"/>
              </a:rPr>
              <a:t>Above: an image of medieval Jews, with patches on their garments in the shape of Moses’s tablets of the Law, being persecuted  (British Library)</a:t>
            </a:r>
          </a:p>
        </p:txBody>
      </p:sp>
      <p:pic>
        <p:nvPicPr>
          <p:cNvPr id="157" name="image.png"/>
          <p:cNvPicPr/>
          <p:nvPr/>
        </p:nvPicPr>
        <p:blipFill>
          <a:blip r:embed="rId3">
            <a:extLst/>
          </a:blip>
          <a:stretch>
            <a:fillRect/>
          </a:stretch>
        </p:blipFill>
        <p:spPr>
          <a:xfrm>
            <a:off x="1905000" y="2108200"/>
            <a:ext cx="8928100" cy="4000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image.png"/>
          <p:cNvPicPr/>
          <p:nvPr/>
        </p:nvPicPr>
        <p:blipFill>
          <a:blip r:embed="rId2">
            <a:extLst/>
          </a:blip>
          <a:stretch>
            <a:fillRect/>
          </a:stretch>
        </p:blipFill>
        <p:spPr>
          <a:xfrm>
            <a:off x="-622300" y="-377825"/>
            <a:ext cx="8126413" cy="2382838"/>
          </a:xfrm>
          <a:prstGeom prst="rect">
            <a:avLst/>
          </a:prstGeom>
          <a:ln w="12700">
            <a:miter lim="400000"/>
          </a:ln>
        </p:spPr>
      </p:pic>
      <p:sp>
        <p:nvSpPr>
          <p:cNvPr id="160" name="Shape 160"/>
          <p:cNvSpPr/>
          <p:nvPr/>
        </p:nvSpPr>
        <p:spPr>
          <a:xfrm>
            <a:off x="827087" y="8623300"/>
            <a:ext cx="11353801" cy="9144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lvl1pPr defTabSz="457200">
              <a:lnSpc>
                <a:spcPct val="100000"/>
              </a:lnSpc>
              <a:spcBef>
                <a:spcPts val="0"/>
              </a:spcBef>
              <a:defRPr>
                <a:solidFill>
                  <a:srgbClr val="3D4A2F"/>
                </a:solidFill>
                <a:latin typeface="Georgia"/>
                <a:ea typeface="Georgia"/>
                <a:cs typeface="Georgia"/>
                <a:sym typeface="Georgia"/>
              </a:defRPr>
            </a:lvl1pPr>
          </a:lstStyle>
          <a:p>
            <a:pPr lvl="0">
              <a:defRPr sz="1800">
                <a:solidFill>
                  <a:srgbClr val="000000"/>
                </a:solidFill>
              </a:defRPr>
            </a:pPr>
            <a:r>
              <a:rPr sz="3200">
                <a:solidFill>
                  <a:srgbClr val="3D4A2F"/>
                </a:solidFill>
              </a:rPr>
              <a:t>Plundering Jewish homes</a:t>
            </a:r>
          </a:p>
        </p:txBody>
      </p:sp>
      <p:pic>
        <p:nvPicPr>
          <p:cNvPr id="161" name="image.png"/>
          <p:cNvPicPr/>
          <p:nvPr/>
        </p:nvPicPr>
        <p:blipFill>
          <a:blip r:embed="rId3">
            <a:extLst/>
          </a:blip>
          <a:stretch>
            <a:fillRect/>
          </a:stretch>
        </p:blipFill>
        <p:spPr>
          <a:xfrm>
            <a:off x="1244600" y="2247900"/>
            <a:ext cx="10502900" cy="5778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 name="image.png"/>
          <p:cNvPicPr/>
          <p:nvPr/>
        </p:nvPicPr>
        <p:blipFill>
          <a:blip r:embed="rId2">
            <a:extLst/>
          </a:blip>
          <a:stretch>
            <a:fillRect/>
          </a:stretch>
        </p:blipFill>
        <p:spPr>
          <a:xfrm>
            <a:off x="952500" y="1987550"/>
            <a:ext cx="11087100" cy="5753100"/>
          </a:xfrm>
          <a:prstGeom prst="rect">
            <a:avLst/>
          </a:prstGeom>
          <a:ln w="12700">
            <a:miter lim="400000"/>
          </a:ln>
        </p:spPr>
      </p:pic>
      <p:sp>
        <p:nvSpPr>
          <p:cNvPr id="164" name="Shape 164"/>
          <p:cNvSpPr>
            <a:spLocks noGrp="1"/>
          </p:cNvSpPr>
          <p:nvPr>
            <p:ph type="body" idx="4294967295"/>
          </p:nvPr>
        </p:nvSpPr>
        <p:spPr>
          <a:xfrm>
            <a:off x="1689100" y="7823200"/>
            <a:ext cx="9626600" cy="5905500"/>
          </a:xfrm>
          <a:prstGeom prst="rect">
            <a:avLst/>
          </a:prstGeom>
        </p:spPr>
        <p:txBody>
          <a:bodyPr lIns="0" tIns="0" rIns="0" bIns="0" anchor="t">
            <a:normAutofit/>
          </a:bodyPr>
          <a:lstStyle/>
          <a:p>
            <a:pPr marL="0" lvl="0" indent="0" algn="ctr">
              <a:spcBef>
                <a:spcPts val="1200"/>
              </a:spcBef>
              <a:buSzTx/>
              <a:buNone/>
              <a:defRPr sz="1800">
                <a:solidFill>
                  <a:srgbClr val="000000"/>
                </a:solidFill>
              </a:defRPr>
            </a:pPr>
            <a:r>
              <a:rPr sz="3200">
                <a:solidFill>
                  <a:srgbClr val="3D4A2F"/>
                </a:solidFill>
              </a:rPr>
              <a:t>Destruction of Jerusalem, AD70 </a:t>
            </a:r>
          </a:p>
          <a:p>
            <a:pPr marL="0" lvl="0" indent="0" algn="ctr">
              <a:spcBef>
                <a:spcPts val="1200"/>
              </a:spcBef>
              <a:buSzTx/>
              <a:buNone/>
              <a:defRPr sz="1800">
                <a:solidFill>
                  <a:srgbClr val="000000"/>
                </a:solidFill>
              </a:defRPr>
            </a:pPr>
            <a:r>
              <a:rPr sz="3200">
                <a:solidFill>
                  <a:srgbClr val="3D4A2F"/>
                </a:solidFill>
              </a:rPr>
              <a:t>Jews were persecuted by the Roman emperors.</a:t>
            </a:r>
          </a:p>
        </p:txBody>
      </p:sp>
      <p:pic>
        <p:nvPicPr>
          <p:cNvPr id="165" name="image.png"/>
          <p:cNvPicPr/>
          <p:nvPr/>
        </p:nvPicPr>
        <p:blipFill>
          <a:blip r:embed="rId3">
            <a:extLst/>
          </a:blip>
          <a:stretch>
            <a:fillRect/>
          </a:stretch>
        </p:blipFill>
        <p:spPr>
          <a:xfrm>
            <a:off x="-622300" y="-377825"/>
            <a:ext cx="8126413" cy="238283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 name="image.png"/>
          <p:cNvPicPr/>
          <p:nvPr/>
        </p:nvPicPr>
        <p:blipFill>
          <a:blip r:embed="rId2">
            <a:extLst/>
          </a:blip>
          <a:stretch>
            <a:fillRect/>
          </a:stretch>
        </p:blipFill>
        <p:spPr>
          <a:xfrm>
            <a:off x="-822325" y="-1852613"/>
            <a:ext cx="11904663" cy="3760788"/>
          </a:xfrm>
          <a:prstGeom prst="rect">
            <a:avLst/>
          </a:prstGeom>
          <a:ln w="12700">
            <a:miter lim="400000"/>
          </a:ln>
          <a:effectLst>
            <a:outerShdw blurRad="25400" dist="12699" dir="5400000" rotWithShape="0">
              <a:srgbClr val="FFFFFF">
                <a:alpha val="74996"/>
              </a:srgbClr>
            </a:outerShdw>
          </a:effectLst>
        </p:spPr>
      </p:pic>
      <p:sp>
        <p:nvSpPr>
          <p:cNvPr id="168" name="Shape 168"/>
          <p:cNvSpPr>
            <a:spLocks noGrp="1"/>
          </p:cNvSpPr>
          <p:nvPr>
            <p:ph type="body" idx="4294967295"/>
          </p:nvPr>
        </p:nvSpPr>
        <p:spPr>
          <a:xfrm>
            <a:off x="1689100" y="7289800"/>
            <a:ext cx="9626600" cy="59055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Countless Jews were murdered by the Roman Catholic crusaders.</a:t>
            </a:r>
          </a:p>
        </p:txBody>
      </p:sp>
      <p:pic>
        <p:nvPicPr>
          <p:cNvPr id="169" name="image.png"/>
          <p:cNvPicPr/>
          <p:nvPr/>
        </p:nvPicPr>
        <p:blipFill>
          <a:blip r:embed="rId3">
            <a:extLst/>
          </a:blip>
          <a:stretch>
            <a:fillRect/>
          </a:stretch>
        </p:blipFill>
        <p:spPr>
          <a:xfrm>
            <a:off x="1930400" y="2019300"/>
            <a:ext cx="4191000" cy="4572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image.png"/>
          <p:cNvPicPr/>
          <p:nvPr/>
        </p:nvPicPr>
        <p:blipFill>
          <a:blip r:embed="rId2">
            <a:extLst/>
          </a:blip>
          <a:stretch>
            <a:fillRect/>
          </a:stretch>
        </p:blipFill>
        <p:spPr>
          <a:xfrm>
            <a:off x="-822325" y="-1852613"/>
            <a:ext cx="11904663" cy="3760788"/>
          </a:xfrm>
          <a:prstGeom prst="rect">
            <a:avLst/>
          </a:prstGeom>
          <a:ln w="12700">
            <a:miter lim="400000"/>
          </a:ln>
          <a:effectLst>
            <a:outerShdw blurRad="25400" dist="12699" dir="5400000" rotWithShape="0">
              <a:srgbClr val="FFFFFF">
                <a:alpha val="74996"/>
              </a:srgbClr>
            </a:outerShdw>
          </a:effectLst>
        </p:spPr>
      </p:pic>
      <p:sp>
        <p:nvSpPr>
          <p:cNvPr id="172" name="Shape 172"/>
          <p:cNvSpPr>
            <a:spLocks noGrp="1"/>
          </p:cNvSpPr>
          <p:nvPr>
            <p:ph type="body" idx="4294967295"/>
          </p:nvPr>
        </p:nvSpPr>
        <p:spPr>
          <a:xfrm>
            <a:off x="7302500" y="6007100"/>
            <a:ext cx="4013200" cy="64135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Jews were persecuted by the Muslims.</a:t>
            </a:r>
          </a:p>
        </p:txBody>
      </p:sp>
      <p:pic>
        <p:nvPicPr>
          <p:cNvPr id="173" name="image.png"/>
          <p:cNvPicPr/>
          <p:nvPr/>
        </p:nvPicPr>
        <p:blipFill>
          <a:blip r:embed="rId3">
            <a:extLst/>
          </a:blip>
          <a:stretch>
            <a:fillRect/>
          </a:stretch>
        </p:blipFill>
        <p:spPr>
          <a:xfrm>
            <a:off x="673100" y="2628900"/>
            <a:ext cx="6134100" cy="53848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Shape 48"/>
          <p:cNvSpPr>
            <a:spLocks noGrp="1"/>
          </p:cNvSpPr>
          <p:nvPr>
            <p:ph type="body" idx="4294967295"/>
          </p:nvPr>
        </p:nvSpPr>
        <p:spPr>
          <a:xfrm>
            <a:off x="863600" y="3060700"/>
            <a:ext cx="6540501" cy="3060700"/>
          </a:xfrm>
          <a:prstGeom prst="rect">
            <a:avLst/>
          </a:prstGeom>
        </p:spPr>
        <p:txBody>
          <a:bodyPr lIns="0" tIns="0" rIns="0" bIns="0" anchor="t">
            <a:normAutofit/>
          </a:bodyPr>
          <a:lstStyle/>
          <a:p>
            <a:pPr marL="0" lvl="0" indent="0">
              <a:spcBef>
                <a:spcPts val="1200"/>
              </a:spcBef>
              <a:buSzTx/>
              <a:buNone/>
              <a:defRPr sz="1800">
                <a:solidFill>
                  <a:srgbClr val="000000"/>
                </a:solidFill>
              </a:defRPr>
            </a:pPr>
            <a:r>
              <a:rPr sz="3200">
                <a:solidFill>
                  <a:srgbClr val="3D4A2F"/>
                </a:solidFill>
              </a:rPr>
              <a:t>Contrast </a:t>
            </a:r>
            <a:r>
              <a:rPr sz="3200">
                <a:solidFill>
                  <a:srgbClr val="3D4A2F"/>
                </a:solidFill>
                <a:latin typeface="Georgia Bold"/>
                <a:ea typeface="Georgia Bold"/>
                <a:cs typeface="Georgia Bold"/>
                <a:sym typeface="Georgia Bold"/>
              </a:rPr>
              <a:t>the Sibyl prophetesses</a:t>
            </a:r>
          </a:p>
        </p:txBody>
      </p:sp>
      <p:sp>
        <p:nvSpPr>
          <p:cNvPr id="49" name="Shape 49"/>
          <p:cNvSpPr/>
          <p:nvPr/>
        </p:nvSpPr>
        <p:spPr>
          <a:xfrm>
            <a:off x="863600" y="5575299"/>
            <a:ext cx="11468100" cy="32004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just" defTabSz="457200">
              <a:lnSpc>
                <a:spcPct val="100000"/>
              </a:lnSpc>
              <a:spcBef>
                <a:spcPts val="0"/>
              </a:spcBef>
              <a:defRPr sz="1800">
                <a:solidFill>
                  <a:srgbClr val="000000"/>
                </a:solidFill>
              </a:defRPr>
            </a:pPr>
            <a:r>
              <a:rPr sz="3200">
                <a:solidFill>
                  <a:srgbClr val="1D300D"/>
                </a:solidFill>
                <a:latin typeface="Georgia"/>
                <a:ea typeface="Georgia"/>
                <a:cs typeface="Georgia"/>
                <a:sym typeface="Georgia"/>
              </a:rPr>
              <a:t>When Maxentius consulted these before meeting Constantine in the battle on the banks of the Tiber, he was told, </a:t>
            </a:r>
          </a:p>
          <a:p>
            <a:pPr lvl="0" algn="just" defTabSz="457200">
              <a:lnSpc>
                <a:spcPct val="100000"/>
              </a:lnSpc>
              <a:spcBef>
                <a:spcPts val="0"/>
              </a:spcBef>
              <a:defRPr sz="1800">
                <a:solidFill>
                  <a:srgbClr val="000000"/>
                </a:solidFill>
              </a:defRPr>
            </a:pPr>
            <a:endParaRPr sz="3200">
              <a:solidFill>
                <a:srgbClr val="1D300D"/>
              </a:solidFill>
              <a:latin typeface="Georgia"/>
              <a:ea typeface="Georgia"/>
              <a:cs typeface="Georgia"/>
              <a:sym typeface="Georgia"/>
            </a:endParaRPr>
          </a:p>
          <a:p>
            <a:pPr lvl="0" algn="just" defTabSz="457200">
              <a:lnSpc>
                <a:spcPct val="100000"/>
              </a:lnSpc>
              <a:spcBef>
                <a:spcPts val="0"/>
              </a:spcBef>
              <a:defRPr sz="1800">
                <a:solidFill>
                  <a:srgbClr val="000000"/>
                </a:solidFill>
              </a:defRPr>
            </a:pPr>
            <a:r>
              <a:rPr sz="3200">
                <a:solidFill>
                  <a:srgbClr val="1D300D"/>
                </a:solidFill>
                <a:latin typeface="Georgia"/>
                <a:ea typeface="Georgia"/>
                <a:cs typeface="Georgia"/>
                <a:sym typeface="Georgia"/>
              </a:rPr>
              <a:t>“On that day the enemy of Rome will perish.”</a:t>
            </a:r>
          </a:p>
          <a:p>
            <a:pPr lvl="0" algn="just" defTabSz="457200">
              <a:lnSpc>
                <a:spcPct val="100000"/>
              </a:lnSpc>
              <a:spcBef>
                <a:spcPts val="0"/>
              </a:spcBef>
              <a:defRPr sz="1800">
                <a:solidFill>
                  <a:srgbClr val="000000"/>
                </a:solidFill>
              </a:defRPr>
            </a:pPr>
            <a:endParaRPr sz="3200" i="1">
              <a:solidFill>
                <a:srgbClr val="1D300D"/>
              </a:solidFill>
              <a:latin typeface="Georgia"/>
              <a:ea typeface="Georgia"/>
              <a:cs typeface="Georgia"/>
              <a:sym typeface="Georgia"/>
            </a:endParaRPr>
          </a:p>
          <a:p>
            <a:pPr lvl="0" algn="just" defTabSz="457200">
              <a:lnSpc>
                <a:spcPct val="100000"/>
              </a:lnSpc>
              <a:spcBef>
                <a:spcPts val="0"/>
              </a:spcBef>
              <a:defRPr sz="1800">
                <a:solidFill>
                  <a:srgbClr val="000000"/>
                </a:solidFill>
              </a:defRPr>
            </a:pPr>
            <a:r>
              <a:rPr sz="3200">
                <a:solidFill>
                  <a:srgbClr val="1D300D"/>
                </a:solidFill>
                <a:latin typeface="Georgia"/>
                <a:ea typeface="Georgia"/>
                <a:cs typeface="Georgia"/>
                <a:sym typeface="Georgia"/>
              </a:rPr>
              <a:t>This was so vague that it could apply to whoever won! </a:t>
            </a:r>
          </a:p>
        </p:txBody>
      </p:sp>
      <p:pic>
        <p:nvPicPr>
          <p:cNvPr id="50" name="image.jpg"/>
          <p:cNvPicPr/>
          <p:nvPr/>
        </p:nvPicPr>
        <p:blipFill>
          <a:blip r:embed="rId2">
            <a:extLst/>
          </a:blip>
          <a:stretch>
            <a:fillRect/>
          </a:stretch>
        </p:blipFill>
        <p:spPr>
          <a:xfrm>
            <a:off x="7918450" y="698500"/>
            <a:ext cx="4095750" cy="41783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 name="image.png"/>
          <p:cNvPicPr/>
          <p:nvPr/>
        </p:nvPicPr>
        <p:blipFill>
          <a:blip r:embed="rId2">
            <a:extLst/>
          </a:blip>
          <a:stretch>
            <a:fillRect/>
          </a:stretch>
        </p:blipFill>
        <p:spPr>
          <a:xfrm>
            <a:off x="-822325" y="-1852613"/>
            <a:ext cx="11904663" cy="3760788"/>
          </a:xfrm>
          <a:prstGeom prst="rect">
            <a:avLst/>
          </a:prstGeom>
          <a:ln w="12700">
            <a:miter lim="400000"/>
          </a:ln>
          <a:effectLst>
            <a:outerShdw blurRad="25400" dist="12699" dir="5400000" rotWithShape="0">
              <a:srgbClr val="FFFFFF">
                <a:alpha val="74996"/>
              </a:srgbClr>
            </a:outerShdw>
          </a:effectLst>
        </p:spPr>
      </p:pic>
      <p:sp>
        <p:nvSpPr>
          <p:cNvPr id="176" name="Shape 176"/>
          <p:cNvSpPr>
            <a:spLocks noGrp="1"/>
          </p:cNvSpPr>
          <p:nvPr>
            <p:ph type="body" idx="4294967295"/>
          </p:nvPr>
        </p:nvSpPr>
        <p:spPr>
          <a:xfrm>
            <a:off x="1117600" y="6223000"/>
            <a:ext cx="10769600" cy="61468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Jews, including rabbis, were killed in England in the 12th century and in 1290 all Jews who refused to convert to Catholicism were evicted from the country and their property confiscated. They were not allowed to return for 400 years until the time of Oliver Cromwell</a:t>
            </a:r>
          </a:p>
        </p:txBody>
      </p:sp>
      <p:pic>
        <p:nvPicPr>
          <p:cNvPr id="177" name="image.png"/>
          <p:cNvPicPr/>
          <p:nvPr/>
        </p:nvPicPr>
        <p:blipFill>
          <a:blip r:embed="rId3">
            <a:extLst/>
          </a:blip>
          <a:stretch>
            <a:fillRect/>
          </a:stretch>
        </p:blipFill>
        <p:spPr>
          <a:xfrm>
            <a:off x="1993900" y="1860550"/>
            <a:ext cx="3822700" cy="41148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 name="image.png"/>
          <p:cNvPicPr/>
          <p:nvPr/>
        </p:nvPicPr>
        <p:blipFill>
          <a:blip r:embed="rId2">
            <a:extLst/>
          </a:blip>
          <a:stretch>
            <a:fillRect/>
          </a:stretch>
        </p:blipFill>
        <p:spPr>
          <a:xfrm>
            <a:off x="1828800" y="2051050"/>
            <a:ext cx="4191000" cy="4483100"/>
          </a:xfrm>
          <a:prstGeom prst="rect">
            <a:avLst/>
          </a:prstGeom>
          <a:ln w="12700">
            <a:miter lim="400000"/>
          </a:ln>
        </p:spPr>
      </p:pic>
      <p:pic>
        <p:nvPicPr>
          <p:cNvPr id="180" name="image.png"/>
          <p:cNvPicPr/>
          <p:nvPr/>
        </p:nvPicPr>
        <p:blipFill>
          <a:blip r:embed="rId3">
            <a:extLst/>
          </a:blip>
          <a:stretch>
            <a:fillRect/>
          </a:stretch>
        </p:blipFill>
        <p:spPr>
          <a:xfrm>
            <a:off x="-822325" y="-1852613"/>
            <a:ext cx="11904663" cy="3760788"/>
          </a:xfrm>
          <a:prstGeom prst="rect">
            <a:avLst/>
          </a:prstGeom>
          <a:ln w="12700">
            <a:miter lim="400000"/>
          </a:ln>
          <a:effectLst>
            <a:outerShdw blurRad="25400" dist="12699" dir="5400000" rotWithShape="0">
              <a:srgbClr val="FFFFFF">
                <a:alpha val="74996"/>
              </a:srgbClr>
            </a:outerShdw>
          </a:effectLst>
        </p:spPr>
      </p:pic>
      <p:sp>
        <p:nvSpPr>
          <p:cNvPr id="181" name="Shape 181"/>
          <p:cNvSpPr>
            <a:spLocks noGrp="1"/>
          </p:cNvSpPr>
          <p:nvPr>
            <p:ph type="body" idx="4294967295"/>
          </p:nvPr>
        </p:nvSpPr>
        <p:spPr>
          <a:xfrm>
            <a:off x="1689100" y="7124700"/>
            <a:ext cx="9626600" cy="59055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In 1492 the Jews were evicted from Spain.</a:t>
            </a:r>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 name="image.png"/>
          <p:cNvPicPr/>
          <p:nvPr/>
        </p:nvPicPr>
        <p:blipFill>
          <a:blip r:embed="rId2">
            <a:extLst/>
          </a:blip>
          <a:stretch>
            <a:fillRect/>
          </a:stretch>
        </p:blipFill>
        <p:spPr>
          <a:xfrm>
            <a:off x="-822325" y="-1852613"/>
            <a:ext cx="11904663" cy="3760788"/>
          </a:xfrm>
          <a:prstGeom prst="rect">
            <a:avLst/>
          </a:prstGeom>
          <a:ln w="12700">
            <a:miter lim="400000"/>
          </a:ln>
          <a:effectLst>
            <a:outerShdw blurRad="25400" dist="12699" dir="5400000" rotWithShape="0">
              <a:srgbClr val="FFFFFF">
                <a:alpha val="74996"/>
              </a:srgbClr>
            </a:outerShdw>
          </a:effectLst>
        </p:spPr>
      </p:pic>
      <p:sp>
        <p:nvSpPr>
          <p:cNvPr id="184" name="Shape 184"/>
          <p:cNvSpPr>
            <a:spLocks noGrp="1"/>
          </p:cNvSpPr>
          <p:nvPr>
            <p:ph type="body" idx="4294967295"/>
          </p:nvPr>
        </p:nvSpPr>
        <p:spPr>
          <a:xfrm>
            <a:off x="1689100" y="7150100"/>
            <a:ext cx="9626600" cy="52705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In the 1880s Jews were slaughtered and driven out of Russia.</a:t>
            </a:r>
          </a:p>
        </p:txBody>
      </p:sp>
      <p:pic>
        <p:nvPicPr>
          <p:cNvPr id="185" name="image.png"/>
          <p:cNvPicPr/>
          <p:nvPr/>
        </p:nvPicPr>
        <p:blipFill>
          <a:blip r:embed="rId3">
            <a:extLst/>
          </a:blip>
          <a:stretch>
            <a:fillRect/>
          </a:stretch>
        </p:blipFill>
        <p:spPr>
          <a:xfrm>
            <a:off x="1384300" y="1949450"/>
            <a:ext cx="4318000" cy="4635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 name="image.png"/>
          <p:cNvPicPr/>
          <p:nvPr/>
        </p:nvPicPr>
        <p:blipFill>
          <a:blip r:embed="rId2">
            <a:extLst/>
          </a:blip>
          <a:stretch>
            <a:fillRect/>
          </a:stretch>
        </p:blipFill>
        <p:spPr>
          <a:xfrm>
            <a:off x="-822325" y="-1852613"/>
            <a:ext cx="11904663" cy="3760788"/>
          </a:xfrm>
          <a:prstGeom prst="rect">
            <a:avLst/>
          </a:prstGeom>
          <a:ln w="12700">
            <a:miter lim="400000"/>
          </a:ln>
          <a:effectLst>
            <a:outerShdw blurRad="25400" dist="12699" dir="5400000" rotWithShape="0">
              <a:srgbClr val="FFFFFF">
                <a:alpha val="74996"/>
              </a:srgbClr>
            </a:outerShdw>
          </a:effectLst>
        </p:spPr>
      </p:pic>
      <p:sp>
        <p:nvSpPr>
          <p:cNvPr id="188" name="Shape 188"/>
          <p:cNvSpPr>
            <a:spLocks noGrp="1"/>
          </p:cNvSpPr>
          <p:nvPr>
            <p:ph type="body" idx="4294967295"/>
          </p:nvPr>
        </p:nvSpPr>
        <p:spPr>
          <a:xfrm>
            <a:off x="6527800" y="5397500"/>
            <a:ext cx="4787900" cy="70231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The Jews were herded into ghettos in Venice, Rome, and many other European cities.</a:t>
            </a:r>
          </a:p>
        </p:txBody>
      </p:sp>
      <p:pic>
        <p:nvPicPr>
          <p:cNvPr id="189" name="image.png"/>
          <p:cNvPicPr/>
          <p:nvPr/>
        </p:nvPicPr>
        <p:blipFill>
          <a:blip r:embed="rId3">
            <a:extLst/>
          </a:blip>
          <a:stretch>
            <a:fillRect/>
          </a:stretch>
        </p:blipFill>
        <p:spPr>
          <a:xfrm>
            <a:off x="939800" y="2438400"/>
            <a:ext cx="4686300" cy="5486400"/>
          </a:xfrm>
          <a:prstGeom prst="rect">
            <a:avLst/>
          </a:prstGeom>
          <a:ln w="12700">
            <a:miter lim="400000"/>
          </a:ln>
        </p:spPr>
      </p:pic>
      <p:pic>
        <p:nvPicPr>
          <p:cNvPr id="190" name="image.png"/>
          <p:cNvPicPr/>
          <p:nvPr/>
        </p:nvPicPr>
        <p:blipFill>
          <a:blip r:embed="rId4">
            <a:extLst/>
          </a:blip>
          <a:stretch>
            <a:fillRect/>
          </a:stretch>
        </p:blipFill>
        <p:spPr>
          <a:xfrm>
            <a:off x="5486400" y="1905000"/>
            <a:ext cx="2032000" cy="18288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 name="image.png"/>
          <p:cNvPicPr/>
          <p:nvPr/>
        </p:nvPicPr>
        <p:blipFill>
          <a:blip r:embed="rId2">
            <a:extLst/>
          </a:blip>
          <a:stretch>
            <a:fillRect/>
          </a:stretch>
        </p:blipFill>
        <p:spPr>
          <a:xfrm>
            <a:off x="-822325" y="-1852613"/>
            <a:ext cx="11904663" cy="3760788"/>
          </a:xfrm>
          <a:prstGeom prst="rect">
            <a:avLst/>
          </a:prstGeom>
          <a:ln w="12700">
            <a:miter lim="400000"/>
          </a:ln>
          <a:effectLst>
            <a:outerShdw blurRad="25400" dist="12699" dir="5400000" rotWithShape="0">
              <a:srgbClr val="FFFFFF">
                <a:alpha val="74996"/>
              </a:srgbClr>
            </a:outerShdw>
          </a:effectLst>
        </p:spPr>
      </p:pic>
      <p:sp>
        <p:nvSpPr>
          <p:cNvPr id="193" name="Shape 193"/>
          <p:cNvSpPr>
            <a:spLocks noGrp="1"/>
          </p:cNvSpPr>
          <p:nvPr>
            <p:ph type="body" idx="4294967295"/>
          </p:nvPr>
        </p:nvSpPr>
        <p:spPr>
          <a:xfrm>
            <a:off x="1155700" y="7937500"/>
            <a:ext cx="10693400" cy="59817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The Roman Catholic Church was back of most of the persecution of the Jews in Europe during the Dark Ages</a:t>
            </a:r>
          </a:p>
        </p:txBody>
      </p:sp>
      <p:pic>
        <p:nvPicPr>
          <p:cNvPr id="194" name="image.png"/>
          <p:cNvPicPr/>
          <p:nvPr/>
        </p:nvPicPr>
        <p:blipFill>
          <a:blip r:embed="rId3">
            <a:extLst/>
          </a:blip>
          <a:stretch>
            <a:fillRect/>
          </a:stretch>
        </p:blipFill>
        <p:spPr>
          <a:xfrm>
            <a:off x="2806700" y="1974850"/>
            <a:ext cx="7404100" cy="57912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 name="image.png"/>
          <p:cNvPicPr/>
          <p:nvPr/>
        </p:nvPicPr>
        <p:blipFill>
          <a:blip r:embed="rId2">
            <a:extLst/>
          </a:blip>
          <a:stretch>
            <a:fillRect/>
          </a:stretch>
        </p:blipFill>
        <p:spPr>
          <a:xfrm>
            <a:off x="7705725" y="2559050"/>
            <a:ext cx="4508500" cy="6210300"/>
          </a:xfrm>
          <a:prstGeom prst="rect">
            <a:avLst/>
          </a:prstGeom>
          <a:ln w="12700">
            <a:miter lim="400000"/>
          </a:ln>
        </p:spPr>
      </p:pic>
      <p:pic>
        <p:nvPicPr>
          <p:cNvPr id="197" name="image.png"/>
          <p:cNvPicPr/>
          <p:nvPr/>
        </p:nvPicPr>
        <p:blipFill>
          <a:blip r:embed="rId3">
            <a:extLst/>
          </a:blip>
          <a:stretch>
            <a:fillRect/>
          </a:stretch>
        </p:blipFill>
        <p:spPr>
          <a:xfrm>
            <a:off x="396875" y="-506413"/>
            <a:ext cx="8124825" cy="2384426"/>
          </a:xfrm>
          <a:prstGeom prst="rect">
            <a:avLst/>
          </a:prstGeom>
          <a:ln w="12700">
            <a:miter lim="400000"/>
          </a:ln>
        </p:spPr>
      </p:pic>
      <p:sp>
        <p:nvSpPr>
          <p:cNvPr id="198" name="Shape 198"/>
          <p:cNvSpPr/>
          <p:nvPr/>
        </p:nvSpPr>
        <p:spPr>
          <a:xfrm>
            <a:off x="647700" y="2870200"/>
            <a:ext cx="6388100" cy="5699761"/>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spAutoFit/>
          </a:bodyPr>
          <a:lstStyle/>
          <a:p>
            <a:pPr lvl="0" algn="l" defTabSz="457200">
              <a:lnSpc>
                <a:spcPct val="120000"/>
              </a:lnSpc>
              <a:spcBef>
                <a:spcPts val="1200"/>
              </a:spcBef>
              <a:defRPr sz="1800">
                <a:solidFill>
                  <a:srgbClr val="000000"/>
                </a:solidFill>
              </a:defRPr>
            </a:pPr>
            <a:r>
              <a:rPr sz="3200">
                <a:solidFill>
                  <a:srgbClr val="3D4A2F"/>
                </a:solidFill>
                <a:latin typeface="Georgia"/>
                <a:ea typeface="Georgia"/>
                <a:cs typeface="Georgia"/>
                <a:sym typeface="Georgia"/>
              </a:rPr>
              <a:t>Six million Jews were murdered by Hitler during World War II. </a:t>
            </a:r>
          </a:p>
          <a:p>
            <a:pPr lvl="0" algn="l" defTabSz="457200">
              <a:lnSpc>
                <a:spcPct val="120000"/>
              </a:lnSpc>
              <a:spcBef>
                <a:spcPts val="1200"/>
              </a:spcBef>
              <a:defRPr sz="1800">
                <a:solidFill>
                  <a:srgbClr val="000000"/>
                </a:solidFill>
              </a:defRPr>
            </a:pPr>
            <a:endParaRPr sz="3200">
              <a:solidFill>
                <a:srgbClr val="3D4A2F"/>
              </a:solidFill>
              <a:latin typeface="Georgia"/>
              <a:ea typeface="Georgia"/>
              <a:cs typeface="Georgia"/>
              <a:sym typeface="Georgia"/>
            </a:endParaRPr>
          </a:p>
          <a:p>
            <a:pPr lvl="0" algn="l" defTabSz="457200">
              <a:lnSpc>
                <a:spcPct val="120000"/>
              </a:lnSpc>
              <a:spcBef>
                <a:spcPts val="1200"/>
              </a:spcBef>
              <a:defRPr sz="1800">
                <a:solidFill>
                  <a:srgbClr val="000000"/>
                </a:solidFill>
              </a:defRPr>
            </a:pPr>
            <a:r>
              <a:rPr sz="3200">
                <a:solidFill>
                  <a:srgbClr val="3D4A2F"/>
                </a:solidFill>
                <a:latin typeface="Georgia Bold"/>
                <a:ea typeface="Georgia Bold"/>
                <a:cs typeface="Georgia Bold"/>
                <a:sym typeface="Georgia Bold"/>
              </a:rPr>
              <a:t>Holocaust museum in Jerusalem</a:t>
            </a:r>
            <a:r>
              <a:rPr sz="3200">
                <a:solidFill>
                  <a:srgbClr val="3D4A2F"/>
                </a:solidFill>
                <a:latin typeface="Georgia"/>
                <a:ea typeface="Georgia"/>
                <a:cs typeface="Georgia"/>
                <a:sym typeface="Georgia"/>
              </a:rPr>
              <a:t>. Nine galleries in the main museum are devoted to different chapters of the Holocaust, from the rise of Hitler to his death. There are hundreds of disturbing photos and artifacts. </a:t>
            </a:r>
          </a:p>
        </p:txBody>
      </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 name="image.png"/>
          <p:cNvPicPr/>
          <p:nvPr/>
        </p:nvPicPr>
        <p:blipFill>
          <a:blip r:embed="rId2">
            <a:extLst/>
          </a:blip>
          <a:stretch>
            <a:fillRect/>
          </a:stretch>
        </p:blipFill>
        <p:spPr>
          <a:xfrm>
            <a:off x="95250" y="-1828800"/>
            <a:ext cx="13550900" cy="12547600"/>
          </a:xfrm>
          <a:prstGeom prst="rect">
            <a:avLst/>
          </a:prstGeom>
          <a:ln w="12700">
            <a:miter lim="400000"/>
          </a:ln>
        </p:spPr>
      </p:pic>
      <p:pic>
        <p:nvPicPr>
          <p:cNvPr id="201" name="image.png"/>
          <p:cNvPicPr/>
          <p:nvPr/>
        </p:nvPicPr>
        <p:blipFill>
          <a:blip r:embed="rId3">
            <a:extLst/>
          </a:blip>
          <a:stretch>
            <a:fillRect/>
          </a:stretch>
        </p:blipFill>
        <p:spPr>
          <a:xfrm>
            <a:off x="1112837" y="869950"/>
            <a:ext cx="2933701" cy="3937000"/>
          </a:xfrm>
          <a:prstGeom prst="rect">
            <a:avLst/>
          </a:prstGeom>
          <a:ln w="12700">
            <a:miter lim="400000"/>
          </a:ln>
        </p:spPr>
      </p:pic>
      <p:pic>
        <p:nvPicPr>
          <p:cNvPr id="202" name="image.png"/>
          <p:cNvPicPr/>
          <p:nvPr/>
        </p:nvPicPr>
        <p:blipFill>
          <a:blip r:embed="rId4">
            <a:extLst/>
          </a:blip>
          <a:stretch>
            <a:fillRect/>
          </a:stretch>
        </p:blipFill>
        <p:spPr>
          <a:xfrm>
            <a:off x="6727386" y="2057400"/>
            <a:ext cx="5892800" cy="54991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 name="image.png"/>
          <p:cNvPicPr/>
          <p:nvPr/>
        </p:nvPicPr>
        <p:blipFill>
          <a:blip r:embed="rId2">
            <a:extLst/>
          </a:blip>
          <a:stretch>
            <a:fillRect/>
          </a:stretch>
        </p:blipFill>
        <p:spPr>
          <a:xfrm>
            <a:off x="-822325" y="-1852613"/>
            <a:ext cx="11904663" cy="3760788"/>
          </a:xfrm>
          <a:prstGeom prst="rect">
            <a:avLst/>
          </a:prstGeom>
          <a:ln w="12700">
            <a:miter lim="400000"/>
          </a:ln>
          <a:effectLst>
            <a:outerShdw blurRad="25400" dist="12699" dir="5400000" rotWithShape="0">
              <a:srgbClr val="FFFFFF">
                <a:alpha val="74996"/>
              </a:srgbClr>
            </a:outerShdw>
          </a:effectLst>
        </p:spPr>
      </p:pic>
      <p:sp>
        <p:nvSpPr>
          <p:cNvPr id="205" name="Shape 205"/>
          <p:cNvSpPr>
            <a:spLocks noGrp="1"/>
          </p:cNvSpPr>
          <p:nvPr>
            <p:ph type="body" idx="4294967295"/>
          </p:nvPr>
        </p:nvSpPr>
        <p:spPr>
          <a:xfrm>
            <a:off x="1689100" y="8191500"/>
            <a:ext cx="9626600" cy="59055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Anti-semitism is on the rise again today</a:t>
            </a:r>
          </a:p>
        </p:txBody>
      </p:sp>
      <p:pic>
        <p:nvPicPr>
          <p:cNvPr id="206" name="image.png"/>
          <p:cNvPicPr/>
          <p:nvPr/>
        </p:nvPicPr>
        <p:blipFill>
          <a:blip r:embed="rId3">
            <a:extLst/>
          </a:blip>
          <a:stretch>
            <a:fillRect/>
          </a:stretch>
        </p:blipFill>
        <p:spPr>
          <a:xfrm>
            <a:off x="2806700" y="1974850"/>
            <a:ext cx="7404100" cy="57912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 name="image.png"/>
          <p:cNvPicPr/>
          <p:nvPr/>
        </p:nvPicPr>
        <p:blipFill>
          <a:blip r:embed="rId2">
            <a:extLst/>
          </a:blip>
          <a:stretch>
            <a:fillRect/>
          </a:stretch>
        </p:blipFill>
        <p:spPr>
          <a:xfrm>
            <a:off x="-822325" y="-1852613"/>
            <a:ext cx="11904663" cy="3760788"/>
          </a:xfrm>
          <a:prstGeom prst="rect">
            <a:avLst/>
          </a:prstGeom>
          <a:ln w="12700">
            <a:miter lim="400000"/>
          </a:ln>
          <a:effectLst>
            <a:outerShdw blurRad="25400" dist="12699" dir="5400000" rotWithShape="0">
              <a:srgbClr val="FFFFFF">
                <a:alpha val="74996"/>
              </a:srgbClr>
            </a:outerShdw>
          </a:effectLst>
        </p:spPr>
      </p:pic>
      <p:sp>
        <p:nvSpPr>
          <p:cNvPr id="209" name="Shape 209"/>
          <p:cNvSpPr>
            <a:spLocks noGrp="1"/>
          </p:cNvSpPr>
          <p:nvPr>
            <p:ph type="body" idx="4294967295"/>
          </p:nvPr>
        </p:nvSpPr>
        <p:spPr>
          <a:xfrm>
            <a:off x="1282700" y="7188200"/>
            <a:ext cx="9626600" cy="59055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2009 Europe-wide survey found that 40% agreed with the statement, “I can understand why people do not like the Jews” </a:t>
            </a:r>
          </a:p>
        </p:txBody>
      </p:sp>
      <p:pic>
        <p:nvPicPr>
          <p:cNvPr id="210" name="image.png"/>
          <p:cNvPicPr/>
          <p:nvPr/>
        </p:nvPicPr>
        <p:blipFill>
          <a:blip r:embed="rId3">
            <a:extLst/>
          </a:blip>
          <a:stretch>
            <a:fillRect/>
          </a:stretch>
        </p:blipFill>
        <p:spPr>
          <a:xfrm>
            <a:off x="2286000" y="3225800"/>
            <a:ext cx="2679700" cy="3292475"/>
          </a:xfrm>
          <a:prstGeom prst="rect">
            <a:avLst/>
          </a:prstGeom>
          <a:ln w="12700">
            <a:miter lim="400000"/>
          </a:ln>
        </p:spPr>
      </p:pic>
      <p:pic>
        <p:nvPicPr>
          <p:cNvPr id="211" name="image.png"/>
          <p:cNvPicPr/>
          <p:nvPr/>
        </p:nvPicPr>
        <p:blipFill>
          <a:blip r:embed="rId4">
            <a:extLst/>
          </a:blip>
          <a:stretch>
            <a:fillRect/>
          </a:stretch>
        </p:blipFill>
        <p:spPr>
          <a:xfrm rot="21024034">
            <a:off x="7340600" y="4699000"/>
            <a:ext cx="2794000" cy="1868488"/>
          </a:xfrm>
          <a:prstGeom prst="rect">
            <a:avLst/>
          </a:prstGeom>
          <a:ln w="12700">
            <a:miter lim="400000"/>
          </a:ln>
        </p:spPr>
      </p:pic>
      <p:pic>
        <p:nvPicPr>
          <p:cNvPr id="212" name="image.png"/>
          <p:cNvPicPr/>
          <p:nvPr/>
        </p:nvPicPr>
        <p:blipFill>
          <a:blip r:embed="rId5">
            <a:extLst/>
          </a:blip>
          <a:stretch>
            <a:fillRect/>
          </a:stretch>
        </p:blipFill>
        <p:spPr>
          <a:xfrm rot="1060547">
            <a:off x="5421312" y="2209800"/>
            <a:ext cx="2870201" cy="1919288"/>
          </a:xfrm>
          <a:prstGeom prst="rect">
            <a:avLst/>
          </a:prstGeom>
          <a:ln w="12700">
            <a:miter lim="400000"/>
          </a:ln>
        </p:spPr>
      </p:pic>
      <p:pic>
        <p:nvPicPr>
          <p:cNvPr id="213" name="image.png"/>
          <p:cNvPicPr/>
          <p:nvPr/>
        </p:nvPicPr>
        <p:blipFill>
          <a:blip r:embed="rId6">
            <a:extLst/>
          </a:blip>
          <a:stretch>
            <a:fillRect/>
          </a:stretch>
        </p:blipFill>
        <p:spPr>
          <a:xfrm>
            <a:off x="8343900" y="2281237"/>
            <a:ext cx="2324100" cy="173196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 name="image.png"/>
          <p:cNvPicPr/>
          <p:nvPr/>
        </p:nvPicPr>
        <p:blipFill>
          <a:blip r:embed="rId2">
            <a:extLst/>
          </a:blip>
          <a:stretch>
            <a:fillRect/>
          </a:stretch>
        </p:blipFill>
        <p:spPr>
          <a:xfrm>
            <a:off x="7375525" y="1758950"/>
            <a:ext cx="4508500" cy="6210300"/>
          </a:xfrm>
          <a:prstGeom prst="rect">
            <a:avLst/>
          </a:prstGeom>
          <a:ln w="12700">
            <a:miter lim="400000"/>
          </a:ln>
        </p:spPr>
      </p:pic>
      <p:pic>
        <p:nvPicPr>
          <p:cNvPr id="216" name="image.png"/>
          <p:cNvPicPr/>
          <p:nvPr/>
        </p:nvPicPr>
        <p:blipFill>
          <a:blip r:embed="rId3">
            <a:extLst/>
          </a:blip>
          <a:stretch>
            <a:fillRect/>
          </a:stretch>
        </p:blipFill>
        <p:spPr>
          <a:xfrm>
            <a:off x="79375" y="-847725"/>
            <a:ext cx="6791325" cy="2828925"/>
          </a:xfrm>
          <a:prstGeom prst="rect">
            <a:avLst/>
          </a:prstGeom>
          <a:ln w="12700">
            <a:miter lim="400000"/>
          </a:ln>
          <a:effectLst>
            <a:outerShdw blurRad="25400" dist="12699" dir="5400000" rotWithShape="0">
              <a:srgbClr val="FFFFFF">
                <a:alpha val="74996"/>
              </a:srgbClr>
            </a:outerShdw>
          </a:effectLst>
        </p:spPr>
      </p:pic>
      <p:sp>
        <p:nvSpPr>
          <p:cNvPr id="217" name="Shape 217"/>
          <p:cNvSpPr/>
          <p:nvPr/>
        </p:nvSpPr>
        <p:spPr>
          <a:xfrm>
            <a:off x="1358900" y="5283200"/>
            <a:ext cx="4991100" cy="2804161"/>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spAutoFit/>
          </a:bodyPr>
          <a:lstStyle>
            <a:lvl1pPr algn="l" defTabSz="457200">
              <a:lnSpc>
                <a:spcPct val="120000"/>
              </a:lnSpc>
              <a:spcBef>
                <a:spcPts val="1200"/>
              </a:spcBef>
              <a:defRPr>
                <a:solidFill>
                  <a:srgbClr val="3D4A2F"/>
                </a:solidFill>
                <a:latin typeface="Georgia"/>
                <a:ea typeface="Georgia"/>
                <a:cs typeface="Georgia"/>
                <a:sym typeface="Georgia"/>
              </a:defRPr>
            </a:lvl1pPr>
          </a:lstStyle>
          <a:p>
            <a:pPr lvl="0">
              <a:defRPr sz="1800">
                <a:solidFill>
                  <a:srgbClr val="000000"/>
                </a:solidFill>
              </a:defRPr>
            </a:pPr>
            <a:r>
              <a:rPr sz="3200">
                <a:solidFill>
                  <a:srgbClr val="3D4A2F"/>
                </a:solidFill>
              </a:rPr>
              <a:t>Yet Israel remained a distinct people through the long centuries of her dispersion. </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Shape 52"/>
          <p:cNvSpPr>
            <a:spLocks noGrp="1"/>
          </p:cNvSpPr>
          <p:nvPr>
            <p:ph type="body" idx="4294967295"/>
          </p:nvPr>
        </p:nvSpPr>
        <p:spPr>
          <a:xfrm>
            <a:off x="977900" y="3556000"/>
            <a:ext cx="5029200" cy="2146300"/>
          </a:xfrm>
          <a:prstGeom prst="rect">
            <a:avLst/>
          </a:prstGeom>
        </p:spPr>
        <p:txBody>
          <a:bodyPr lIns="0" tIns="0" rIns="0" bIns="0" anchor="t">
            <a:normAutofit/>
          </a:bodyPr>
          <a:lstStyle/>
          <a:p>
            <a:pPr marL="0" lvl="0" indent="0">
              <a:spcBef>
                <a:spcPts val="1200"/>
              </a:spcBef>
              <a:buSzTx/>
              <a:buNone/>
              <a:defRPr sz="1800">
                <a:solidFill>
                  <a:srgbClr val="000000"/>
                </a:solidFill>
              </a:defRPr>
            </a:pPr>
            <a:r>
              <a:rPr sz="3200">
                <a:solidFill>
                  <a:srgbClr val="3D4A2F"/>
                </a:solidFill>
              </a:rPr>
              <a:t>Contrast </a:t>
            </a:r>
            <a:r>
              <a:rPr sz="3200">
                <a:solidFill>
                  <a:srgbClr val="3D4A2F"/>
                </a:solidFill>
                <a:latin typeface="Georgia Bold"/>
                <a:ea typeface="Georgia Bold"/>
                <a:cs typeface="Georgia Bold"/>
                <a:sym typeface="Georgia Bold"/>
              </a:rPr>
              <a:t>Nostradamus</a:t>
            </a:r>
            <a:r>
              <a:rPr sz="3200">
                <a:solidFill>
                  <a:srgbClr val="3D4A2F"/>
                </a:solidFill>
              </a:rPr>
              <a:t>, whose prophecies were “cryptic” and “obscure”</a:t>
            </a:r>
          </a:p>
        </p:txBody>
      </p:sp>
      <p:sp>
        <p:nvSpPr>
          <p:cNvPr id="53" name="Shape 53"/>
          <p:cNvSpPr/>
          <p:nvPr/>
        </p:nvSpPr>
        <p:spPr>
          <a:xfrm>
            <a:off x="1054100" y="5989319"/>
            <a:ext cx="10515600" cy="2651762"/>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just" defTabSz="457200">
              <a:lnSpc>
                <a:spcPct val="120000"/>
              </a:lnSpc>
              <a:spcBef>
                <a:spcPts val="0"/>
              </a:spcBef>
              <a:defRPr sz="1800">
                <a:solidFill>
                  <a:srgbClr val="000000"/>
                </a:solidFill>
              </a:defRPr>
            </a:pPr>
            <a:r>
              <a:rPr sz="3200">
                <a:solidFill>
                  <a:srgbClr val="2B4714"/>
                </a:solidFill>
                <a:latin typeface="Georgia"/>
                <a:ea typeface="Georgia"/>
                <a:cs typeface="Georgia"/>
                <a:sym typeface="Georgia"/>
              </a:rPr>
              <a:t>“Beasts ferocious from hunger will swim across rivers: </a:t>
            </a:r>
          </a:p>
          <a:p>
            <a:pPr lvl="0" algn="just" defTabSz="457200">
              <a:lnSpc>
                <a:spcPct val="120000"/>
              </a:lnSpc>
              <a:spcBef>
                <a:spcPts val="0"/>
              </a:spcBef>
              <a:defRPr sz="1800">
                <a:solidFill>
                  <a:srgbClr val="000000"/>
                </a:solidFill>
              </a:defRPr>
            </a:pPr>
            <a:r>
              <a:rPr sz="3200">
                <a:solidFill>
                  <a:srgbClr val="2B4714"/>
                </a:solidFill>
                <a:latin typeface="Georgia"/>
                <a:ea typeface="Georgia"/>
                <a:cs typeface="Georgia"/>
                <a:sym typeface="Georgia"/>
              </a:rPr>
              <a:t>The greater part of the region will be against the Hister,</a:t>
            </a:r>
          </a:p>
          <a:p>
            <a:pPr lvl="0" algn="just" defTabSz="457200">
              <a:lnSpc>
                <a:spcPct val="120000"/>
              </a:lnSpc>
              <a:spcBef>
                <a:spcPts val="0"/>
              </a:spcBef>
              <a:defRPr sz="1800">
                <a:solidFill>
                  <a:srgbClr val="000000"/>
                </a:solidFill>
              </a:defRPr>
            </a:pPr>
            <a:r>
              <a:rPr sz="3200">
                <a:solidFill>
                  <a:srgbClr val="2B4714"/>
                </a:solidFill>
                <a:latin typeface="Georgia"/>
                <a:ea typeface="Georgia"/>
                <a:cs typeface="Georgia"/>
                <a:sym typeface="Georgia"/>
              </a:rPr>
              <a:t>The great one will cause it to be dragged in an iron cage,</a:t>
            </a:r>
          </a:p>
          <a:p>
            <a:pPr lvl="0" algn="just" defTabSz="457200">
              <a:lnSpc>
                <a:spcPct val="120000"/>
              </a:lnSpc>
              <a:spcBef>
                <a:spcPts val="0"/>
              </a:spcBef>
              <a:defRPr sz="1800">
                <a:solidFill>
                  <a:srgbClr val="000000"/>
                </a:solidFill>
              </a:defRPr>
            </a:pPr>
            <a:r>
              <a:rPr sz="3200">
                <a:solidFill>
                  <a:srgbClr val="2B4714"/>
                </a:solidFill>
                <a:latin typeface="Georgia"/>
                <a:ea typeface="Georgia"/>
                <a:cs typeface="Georgia"/>
                <a:sym typeface="Georgia"/>
              </a:rPr>
              <a:t>When the German child will observe nothing” (centuries #2, quatrain #24).</a:t>
            </a:r>
          </a:p>
        </p:txBody>
      </p:sp>
      <p:pic>
        <p:nvPicPr>
          <p:cNvPr id="54" name="image.jpg"/>
          <p:cNvPicPr/>
          <p:nvPr/>
        </p:nvPicPr>
        <p:blipFill>
          <a:blip r:embed="rId2">
            <a:extLst/>
          </a:blip>
          <a:stretch>
            <a:fillRect/>
          </a:stretch>
        </p:blipFill>
        <p:spPr>
          <a:xfrm>
            <a:off x="6546850" y="876300"/>
            <a:ext cx="5295900" cy="4572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 name="image.png"/>
          <p:cNvPicPr/>
          <p:nvPr/>
        </p:nvPicPr>
        <p:blipFill>
          <a:blip r:embed="rId2">
            <a:extLst/>
          </a:blip>
          <a:stretch>
            <a:fillRect/>
          </a:stretch>
        </p:blipFill>
        <p:spPr>
          <a:xfrm>
            <a:off x="79375" y="-847725"/>
            <a:ext cx="6791325" cy="2828925"/>
          </a:xfrm>
          <a:prstGeom prst="rect">
            <a:avLst/>
          </a:prstGeom>
          <a:ln w="12700">
            <a:miter lim="400000"/>
          </a:ln>
          <a:effectLst>
            <a:outerShdw blurRad="25400" dist="12699" dir="5400000" rotWithShape="0">
              <a:srgbClr val="FFFFFF">
                <a:alpha val="74996"/>
              </a:srgbClr>
            </a:outerShdw>
          </a:effectLst>
        </p:spPr>
      </p:pic>
      <p:sp>
        <p:nvSpPr>
          <p:cNvPr id="220" name="Shape 220"/>
          <p:cNvSpPr/>
          <p:nvPr/>
        </p:nvSpPr>
        <p:spPr>
          <a:xfrm>
            <a:off x="812800" y="2514600"/>
            <a:ext cx="6540500" cy="6797041"/>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spAutoFit/>
          </a:bodyPr>
          <a:lstStyle/>
          <a:p>
            <a:pPr lvl="0" algn="l" defTabSz="457200">
              <a:lnSpc>
                <a:spcPct val="120000"/>
              </a:lnSpc>
              <a:spcBef>
                <a:spcPts val="1200"/>
              </a:spcBef>
              <a:defRPr sz="1800">
                <a:solidFill>
                  <a:srgbClr val="000000"/>
                </a:solidFill>
              </a:defRPr>
            </a:pPr>
            <a:r>
              <a:rPr sz="3200">
                <a:solidFill>
                  <a:srgbClr val="3D4A2F"/>
                </a:solidFill>
                <a:latin typeface="Georgia Bold"/>
                <a:ea typeface="Georgia Bold"/>
                <a:cs typeface="Georgia Bold"/>
                <a:sym typeface="Georgia Bold"/>
              </a:rPr>
              <a:t>1754, Thomas Newton wrote</a:t>
            </a:r>
            <a:r>
              <a:rPr sz="3200">
                <a:solidFill>
                  <a:srgbClr val="3D4A2F"/>
                </a:solidFill>
                <a:latin typeface="Georgia"/>
                <a:ea typeface="Georgia"/>
                <a:cs typeface="Georgia"/>
                <a:sym typeface="Georgia"/>
              </a:rPr>
              <a:t>:</a:t>
            </a:r>
          </a:p>
          <a:p>
            <a:pPr lvl="0" algn="l" defTabSz="457200">
              <a:lnSpc>
                <a:spcPct val="120000"/>
              </a:lnSpc>
              <a:spcBef>
                <a:spcPts val="1200"/>
              </a:spcBef>
              <a:defRPr sz="1800">
                <a:solidFill>
                  <a:srgbClr val="000000"/>
                </a:solidFill>
              </a:defRPr>
            </a:pPr>
            <a:r>
              <a:rPr sz="3200">
                <a:solidFill>
                  <a:srgbClr val="3D4A2F"/>
                </a:solidFill>
                <a:latin typeface="Georgia"/>
                <a:ea typeface="Georgia"/>
                <a:cs typeface="Georgia"/>
                <a:sym typeface="Georgia"/>
              </a:rPr>
              <a:t>“Their preservation is really one of the most illustrious acts of Divine Providence. ... After wars, massacres and persecutions they still subsist.  What but a supernatural power could have preserved them in such a manner as no other nation on earth has been preserved?” (</a:t>
            </a:r>
            <a:r>
              <a:rPr sz="3200" i="1">
                <a:solidFill>
                  <a:srgbClr val="3D4A2F"/>
                </a:solidFill>
                <a:latin typeface="Georgia"/>
                <a:ea typeface="Georgia"/>
                <a:cs typeface="Georgia"/>
                <a:sym typeface="Georgia"/>
              </a:rPr>
              <a:t>Dissertation on the Prophecies</a:t>
            </a:r>
            <a:r>
              <a:rPr sz="3200">
                <a:solidFill>
                  <a:srgbClr val="3D4A2F"/>
                </a:solidFill>
                <a:latin typeface="Georgia"/>
                <a:ea typeface="Georgia"/>
                <a:cs typeface="Georgia"/>
                <a:sym typeface="Georgia"/>
              </a:rPr>
              <a:t>).</a:t>
            </a:r>
          </a:p>
        </p:txBody>
      </p:sp>
      <p:pic>
        <p:nvPicPr>
          <p:cNvPr id="221" name="image.png"/>
          <p:cNvPicPr/>
          <p:nvPr/>
        </p:nvPicPr>
        <p:blipFill>
          <a:blip r:embed="rId3">
            <a:extLst/>
          </a:blip>
          <a:stretch>
            <a:fillRect/>
          </a:stretch>
        </p:blipFill>
        <p:spPr>
          <a:xfrm>
            <a:off x="8070850" y="1758950"/>
            <a:ext cx="3810000" cy="5270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 name="image.png"/>
          <p:cNvPicPr/>
          <p:nvPr/>
        </p:nvPicPr>
        <p:blipFill>
          <a:blip r:embed="rId2">
            <a:extLst/>
          </a:blip>
          <a:stretch>
            <a:fillRect/>
          </a:stretch>
        </p:blipFill>
        <p:spPr>
          <a:xfrm>
            <a:off x="79375" y="-847725"/>
            <a:ext cx="6791325" cy="2828925"/>
          </a:xfrm>
          <a:prstGeom prst="rect">
            <a:avLst/>
          </a:prstGeom>
          <a:ln w="12700">
            <a:miter lim="400000"/>
          </a:ln>
          <a:effectLst>
            <a:outerShdw blurRad="25400" dist="12699" dir="5400000" rotWithShape="0">
              <a:srgbClr val="FFFFFF">
                <a:alpha val="74996"/>
              </a:srgbClr>
            </a:outerShdw>
          </a:effectLst>
        </p:spPr>
      </p:pic>
      <p:sp>
        <p:nvSpPr>
          <p:cNvPr id="224" name="Shape 224"/>
          <p:cNvSpPr/>
          <p:nvPr/>
        </p:nvSpPr>
        <p:spPr>
          <a:xfrm>
            <a:off x="901700" y="3149600"/>
            <a:ext cx="6540500" cy="5699761"/>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spAutoFit/>
          </a:bodyPr>
          <a:lstStyle/>
          <a:p>
            <a:pPr lvl="0" algn="l" defTabSz="457200">
              <a:lnSpc>
                <a:spcPct val="120000"/>
              </a:lnSpc>
              <a:spcBef>
                <a:spcPts val="1200"/>
              </a:spcBef>
              <a:defRPr sz="1800">
                <a:solidFill>
                  <a:srgbClr val="000000"/>
                </a:solidFill>
              </a:defRPr>
            </a:pPr>
            <a:r>
              <a:rPr sz="3200">
                <a:solidFill>
                  <a:srgbClr val="3D4A2F"/>
                </a:solidFill>
                <a:latin typeface="Georgia Bold"/>
                <a:ea typeface="Georgia Bold"/>
                <a:cs typeface="Georgia Bold"/>
                <a:sym typeface="Georgia Bold"/>
              </a:rPr>
              <a:t>1910, Walter Scott</a:t>
            </a:r>
            <a:endParaRPr sz="3200">
              <a:solidFill>
                <a:srgbClr val="3D4A2F"/>
              </a:solidFill>
              <a:latin typeface="Georgia"/>
              <a:ea typeface="Georgia"/>
              <a:cs typeface="Georgia"/>
              <a:sym typeface="Georgia"/>
            </a:endParaRPr>
          </a:p>
          <a:p>
            <a:pPr lvl="0" algn="l" defTabSz="457200">
              <a:lnSpc>
                <a:spcPct val="120000"/>
              </a:lnSpc>
              <a:spcBef>
                <a:spcPts val="1200"/>
              </a:spcBef>
              <a:defRPr sz="1800">
                <a:solidFill>
                  <a:srgbClr val="000000"/>
                </a:solidFill>
              </a:defRPr>
            </a:pPr>
            <a:r>
              <a:rPr sz="3200">
                <a:solidFill>
                  <a:srgbClr val="3D4A2F"/>
                </a:solidFill>
                <a:latin typeface="Georgia"/>
                <a:ea typeface="Georgia"/>
                <a:cs typeface="Georgia"/>
                <a:sym typeface="Georgia"/>
              </a:rPr>
              <a:t>“The Jews, without a home, without a country, without a government, without a head, are yet a people as distinct from the Gentiles in national faith, feeling, and hope, as in the days of David and Solomon” (</a:t>
            </a:r>
            <a:r>
              <a:rPr sz="3200" i="1">
                <a:solidFill>
                  <a:srgbClr val="3D4A2F"/>
                </a:solidFill>
                <a:latin typeface="Georgia"/>
                <a:ea typeface="Georgia"/>
                <a:cs typeface="Georgia"/>
                <a:sym typeface="Georgia"/>
              </a:rPr>
              <a:t>At Hand, Or, Things Which Must Shortly Come to Pass</a:t>
            </a:r>
            <a:r>
              <a:rPr sz="3200">
                <a:solidFill>
                  <a:srgbClr val="3D4A2F"/>
                </a:solidFill>
                <a:latin typeface="Georgia"/>
                <a:ea typeface="Georgia"/>
                <a:cs typeface="Georgia"/>
                <a:sym typeface="Georgia"/>
              </a:rPr>
              <a:t>).</a:t>
            </a:r>
          </a:p>
        </p:txBody>
      </p:sp>
      <p:pic>
        <p:nvPicPr>
          <p:cNvPr id="225" name="image.png"/>
          <p:cNvPicPr/>
          <p:nvPr/>
        </p:nvPicPr>
        <p:blipFill>
          <a:blip r:embed="rId3">
            <a:extLst/>
          </a:blip>
          <a:stretch>
            <a:fillRect/>
          </a:stretch>
        </p:blipFill>
        <p:spPr>
          <a:xfrm>
            <a:off x="8070850" y="1758950"/>
            <a:ext cx="3810000" cy="5270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Shape 227"/>
          <p:cNvSpPr>
            <a:spLocks noGrp="1"/>
          </p:cNvSpPr>
          <p:nvPr>
            <p:ph type="title" idx="4294967295"/>
          </p:nvPr>
        </p:nvSpPr>
        <p:spPr>
          <a:xfrm>
            <a:off x="800100" y="457200"/>
            <a:ext cx="11353800" cy="2032000"/>
          </a:xfrm>
          <a:prstGeom prst="rect">
            <a:avLst/>
          </a:prstGeom>
        </p:spPr>
        <p:txBody>
          <a:bodyPr lIns="0" tIns="0" rIns="0" bIns="0">
            <a:normAutofit/>
          </a:bodyPr>
          <a:lstStyle>
            <a:lvl1pPr>
              <a:defRPr sz="6500"/>
            </a:lvl1pPr>
          </a:lstStyle>
          <a:p>
            <a:pPr lvl="0">
              <a:defRPr sz="1800">
                <a:solidFill>
                  <a:srgbClr val="000000"/>
                </a:solidFill>
              </a:defRPr>
            </a:pPr>
            <a:r>
              <a:rPr sz="6500">
                <a:solidFill>
                  <a:srgbClr val="FAF7E0"/>
                </a:solidFill>
              </a:rPr>
              <a:t>RETURN TO THE LAND</a:t>
            </a:r>
          </a:p>
        </p:txBody>
      </p:sp>
      <p:sp>
        <p:nvSpPr>
          <p:cNvPr id="228" name="Shape 228"/>
          <p:cNvSpPr/>
          <p:nvPr/>
        </p:nvSpPr>
        <p:spPr>
          <a:xfrm>
            <a:off x="30695900" y="4737099"/>
            <a:ext cx="458962" cy="2667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wrap="none" lIns="0" tIns="0" rIns="0" bIns="0" anchor="ctr">
            <a:spAutoFit/>
          </a:bodyPr>
          <a:lstStyle>
            <a:lvl1pPr algn="l" defTabSz="457200">
              <a:lnSpc>
                <a:spcPct val="100000"/>
              </a:lnSpc>
              <a:spcBef>
                <a:spcPts val="0"/>
              </a:spcBef>
              <a:defRPr sz="1800">
                <a:solidFill>
                  <a:srgbClr val="3D4A2F"/>
                </a:solidFill>
                <a:latin typeface="Georgia"/>
                <a:ea typeface="Georgia"/>
                <a:cs typeface="Georgia"/>
                <a:sym typeface="Georgia"/>
              </a:defRPr>
            </a:lvl1pPr>
          </a:lstStyle>
          <a:p>
            <a:pPr lvl="0">
              <a:defRPr>
                <a:solidFill>
                  <a:srgbClr val="000000"/>
                </a:solidFill>
              </a:defRPr>
            </a:pPr>
            <a:r>
              <a:rPr>
                <a:solidFill>
                  <a:srgbClr val="3D4A2F"/>
                </a:solidFill>
              </a:rPr>
              <a:t>Text</a:t>
            </a:r>
          </a:p>
        </p:txBody>
      </p:sp>
      <p:sp>
        <p:nvSpPr>
          <p:cNvPr id="229" name="Shape 229"/>
          <p:cNvSpPr/>
          <p:nvPr/>
        </p:nvSpPr>
        <p:spPr>
          <a:xfrm>
            <a:off x="519112" y="10261599"/>
            <a:ext cx="11899901" cy="4699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lvl1pPr algn="l" defTabSz="457200">
              <a:lnSpc>
                <a:spcPct val="100000"/>
              </a:lnSpc>
              <a:spcBef>
                <a:spcPts val="0"/>
              </a:spcBef>
              <a:defRPr sz="3300">
                <a:solidFill>
                  <a:srgbClr val="3D4A2F"/>
                </a:solidFill>
                <a:latin typeface="Georgia"/>
                <a:ea typeface="Georgia"/>
                <a:cs typeface="Georgia"/>
                <a:sym typeface="Georgia"/>
              </a:defRPr>
            </a:lvl1pPr>
          </a:lstStyle>
          <a:p>
            <a:pPr lvl="0">
              <a:defRPr sz="1800">
                <a:solidFill>
                  <a:srgbClr val="000000"/>
                </a:solidFill>
              </a:defRPr>
            </a:pPr>
            <a:r>
              <a:rPr sz="3300">
                <a:solidFill>
                  <a:srgbClr val="3D4A2F"/>
                </a:solidFill>
              </a:rPr>
              <a:t>Isaiah Scroll from the Dead Seas Scrolls</a:t>
            </a:r>
          </a:p>
        </p:txBody>
      </p:sp>
      <p:sp>
        <p:nvSpPr>
          <p:cNvPr id="230" name="Shape 230"/>
          <p:cNvSpPr/>
          <p:nvPr/>
        </p:nvSpPr>
        <p:spPr>
          <a:xfrm>
            <a:off x="6896100" y="3606800"/>
            <a:ext cx="5118100" cy="3200401"/>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spAutoFit/>
          </a:bodyPr>
          <a:lstStyle>
            <a:lvl1pPr algn="l" defTabSz="457200">
              <a:lnSpc>
                <a:spcPct val="120000"/>
              </a:lnSpc>
              <a:spcBef>
                <a:spcPts val="1200"/>
              </a:spcBef>
              <a:defRPr>
                <a:solidFill>
                  <a:srgbClr val="3D4A2F"/>
                </a:solidFill>
                <a:latin typeface="Georgia"/>
                <a:ea typeface="Georgia"/>
                <a:cs typeface="Georgia"/>
                <a:sym typeface="Georgia"/>
              </a:defRPr>
            </a:lvl1pPr>
          </a:lstStyle>
          <a:p>
            <a:pPr lvl="0">
              <a:defRPr sz="1800">
                <a:solidFill>
                  <a:srgbClr val="000000"/>
                </a:solidFill>
              </a:defRPr>
            </a:pPr>
            <a:r>
              <a:rPr sz="3200">
                <a:solidFill>
                  <a:srgbClr val="3D4A2F"/>
                </a:solidFill>
              </a:rPr>
              <a:t>Bible prophecy not only describes the past 2,000 years of Israel’s trouble, it foretold that Israel would be brought back into her land in her present condition.</a:t>
            </a:r>
          </a:p>
        </p:txBody>
      </p:sp>
      <p:pic>
        <p:nvPicPr>
          <p:cNvPr id="231" name="image.png"/>
          <p:cNvPicPr/>
          <p:nvPr/>
        </p:nvPicPr>
        <p:blipFill>
          <a:blip r:embed="rId2">
            <a:extLst/>
          </a:blip>
          <a:stretch>
            <a:fillRect/>
          </a:stretch>
        </p:blipFill>
        <p:spPr>
          <a:xfrm>
            <a:off x="785812" y="2495550"/>
            <a:ext cx="4914901" cy="67691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Shape 233"/>
          <p:cNvSpPr/>
          <p:nvPr/>
        </p:nvSpPr>
        <p:spPr>
          <a:xfrm>
            <a:off x="912812" y="2548889"/>
            <a:ext cx="6464301" cy="5989322"/>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10000"/>
              </a:lnSpc>
              <a:spcBef>
                <a:spcPts val="0"/>
              </a:spcBef>
              <a:defRPr sz="1800">
                <a:solidFill>
                  <a:srgbClr val="000000"/>
                </a:solidFill>
              </a:defRPr>
            </a:pPr>
            <a:r>
              <a:rPr sz="3200">
                <a:solidFill>
                  <a:srgbClr val="1D300D"/>
                </a:solidFill>
                <a:latin typeface="Georgia"/>
                <a:ea typeface="Georgia"/>
                <a:cs typeface="Georgia"/>
                <a:sym typeface="Georgia"/>
              </a:rPr>
              <a:t>“</a:t>
            </a:r>
            <a:r>
              <a:rPr sz="3200">
                <a:solidFill>
                  <a:srgbClr val="3D4A2F"/>
                </a:solidFill>
                <a:latin typeface="Georgia"/>
                <a:ea typeface="Georgia"/>
                <a:cs typeface="Georgia"/>
                <a:sym typeface="Georgia"/>
              </a:rPr>
              <a:t>And it shall come to pass, when all these things are come upon thee, the blessing and the curse .. thou shalt call them to mind among all the nations, whither the LORD thy God hath driven thee. ... </a:t>
            </a:r>
            <a:r>
              <a:rPr sz="3200">
                <a:solidFill>
                  <a:srgbClr val="3D4A2F"/>
                </a:solidFill>
                <a:latin typeface="Georgia Bold"/>
                <a:ea typeface="Georgia Bold"/>
                <a:cs typeface="Georgia Bold"/>
                <a:sym typeface="Georgia Bold"/>
              </a:rPr>
              <a:t>And the LORD thy God will bring thee into the land which thy fathers possessed, and thou shalt possess it</a:t>
            </a:r>
            <a:r>
              <a:rPr sz="3200">
                <a:solidFill>
                  <a:srgbClr val="3D4A2F"/>
                </a:solidFill>
                <a:latin typeface="Georgia"/>
                <a:ea typeface="Georgia"/>
                <a:cs typeface="Georgia"/>
                <a:sym typeface="Georgia"/>
              </a:rPr>
              <a:t>; and he will do thee good, and multiply thee above thy fathers. </a:t>
            </a:r>
            <a:r>
              <a:rPr sz="3200">
                <a:solidFill>
                  <a:srgbClr val="1D300D"/>
                </a:solidFill>
                <a:latin typeface="Georgia"/>
                <a:ea typeface="Georgia"/>
                <a:cs typeface="Georgia"/>
                <a:sym typeface="Georgia"/>
              </a:rPr>
              <a:t>” (Deut. 30: 1, 5)</a:t>
            </a:r>
          </a:p>
        </p:txBody>
      </p:sp>
      <p:pic>
        <p:nvPicPr>
          <p:cNvPr id="234" name="image.png"/>
          <p:cNvPicPr/>
          <p:nvPr/>
        </p:nvPicPr>
        <p:blipFill>
          <a:blip r:embed="rId2">
            <a:extLst/>
          </a:blip>
          <a:stretch>
            <a:fillRect/>
          </a:stretch>
        </p:blipFill>
        <p:spPr>
          <a:xfrm>
            <a:off x="8399462" y="1123950"/>
            <a:ext cx="3530601" cy="48768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Shape 236"/>
          <p:cNvSpPr/>
          <p:nvPr/>
        </p:nvSpPr>
        <p:spPr>
          <a:xfrm>
            <a:off x="1573212" y="4801869"/>
            <a:ext cx="5207001" cy="196596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lvl1pPr algn="l" defTabSz="457200">
              <a:lnSpc>
                <a:spcPct val="110000"/>
              </a:lnSpc>
              <a:spcBef>
                <a:spcPts val="0"/>
              </a:spcBef>
              <a:defRPr>
                <a:solidFill>
                  <a:srgbClr val="1D300D"/>
                </a:solidFill>
                <a:latin typeface="Georgia"/>
                <a:ea typeface="Georgia"/>
                <a:cs typeface="Georgia"/>
                <a:sym typeface="Georgia"/>
              </a:defRPr>
            </a:lvl1pPr>
          </a:lstStyle>
          <a:p>
            <a:pPr lvl="0">
              <a:defRPr sz="1800">
                <a:solidFill>
                  <a:srgbClr val="000000"/>
                </a:solidFill>
              </a:defRPr>
            </a:pPr>
            <a:r>
              <a:rPr sz="3200">
                <a:solidFill>
                  <a:srgbClr val="1D300D"/>
                </a:solidFill>
              </a:rPr>
              <a:t>Bible believers knew that Israel was going to be restored because the prophecies required it. </a:t>
            </a:r>
          </a:p>
        </p:txBody>
      </p:sp>
      <p:pic>
        <p:nvPicPr>
          <p:cNvPr id="237" name="image.png"/>
          <p:cNvPicPr/>
          <p:nvPr/>
        </p:nvPicPr>
        <p:blipFill>
          <a:blip r:embed="rId2">
            <a:extLst/>
          </a:blip>
          <a:stretch>
            <a:fillRect/>
          </a:stretch>
        </p:blipFill>
        <p:spPr>
          <a:xfrm>
            <a:off x="8399462" y="1123950"/>
            <a:ext cx="3530601" cy="48768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Shape 239"/>
          <p:cNvSpPr/>
          <p:nvPr/>
        </p:nvSpPr>
        <p:spPr>
          <a:xfrm>
            <a:off x="1433512" y="2749550"/>
            <a:ext cx="5626101" cy="54864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10000"/>
              </a:lnSpc>
              <a:spcBef>
                <a:spcPts val="0"/>
              </a:spcBef>
              <a:defRPr sz="1800">
                <a:solidFill>
                  <a:srgbClr val="000000"/>
                </a:solidFill>
              </a:defRPr>
            </a:pPr>
            <a:r>
              <a:rPr sz="3200">
                <a:solidFill>
                  <a:srgbClr val="1D300D"/>
                </a:solidFill>
                <a:latin typeface="Georgia Bold"/>
                <a:ea typeface="Georgia Bold"/>
                <a:cs typeface="Georgia Bold"/>
                <a:sym typeface="Georgia Bold"/>
              </a:rPr>
              <a:t>1910, Walter Scott</a:t>
            </a:r>
          </a:p>
          <a:p>
            <a:pPr lvl="0" algn="l" defTabSz="457200">
              <a:lnSpc>
                <a:spcPct val="110000"/>
              </a:lnSpc>
              <a:spcBef>
                <a:spcPts val="0"/>
              </a:spcBef>
              <a:defRPr sz="1800">
                <a:solidFill>
                  <a:srgbClr val="000000"/>
                </a:solidFill>
              </a:defRPr>
            </a:pPr>
            <a:endParaRPr sz="3200">
              <a:solidFill>
                <a:srgbClr val="1D300D"/>
              </a:solidFill>
              <a:latin typeface="Georgia"/>
              <a:ea typeface="Georgia"/>
              <a:cs typeface="Georgia"/>
              <a:sym typeface="Georgia"/>
            </a:endParaRPr>
          </a:p>
          <a:p>
            <a:pPr lvl="0" algn="l" defTabSz="457200">
              <a:lnSpc>
                <a:spcPct val="110000"/>
              </a:lnSpc>
              <a:spcBef>
                <a:spcPts val="0"/>
              </a:spcBef>
              <a:defRPr sz="1800">
                <a:solidFill>
                  <a:srgbClr val="000000"/>
                </a:solidFill>
              </a:defRPr>
            </a:pPr>
            <a:r>
              <a:rPr sz="3200">
                <a:solidFill>
                  <a:srgbClr val="1D300D"/>
                </a:solidFill>
                <a:latin typeface="Georgia"/>
                <a:ea typeface="Georgia"/>
                <a:cs typeface="Georgia"/>
                <a:sym typeface="Georgia"/>
              </a:rPr>
              <a:t>“The whole prophetic future depends on the restoration of the Hebrew Commonwealth. This will be the great political event of the centuries, and one which will attract universal attention” (</a:t>
            </a:r>
            <a:r>
              <a:rPr sz="3200" i="1">
                <a:solidFill>
                  <a:srgbClr val="1D300D"/>
                </a:solidFill>
                <a:latin typeface="Georgia"/>
                <a:ea typeface="Georgia"/>
                <a:cs typeface="Georgia"/>
                <a:sym typeface="Georgia"/>
              </a:rPr>
              <a:t>At Hand, Or, Things Which Must Shortly Come to Pass</a:t>
            </a:r>
            <a:r>
              <a:rPr sz="3200">
                <a:solidFill>
                  <a:srgbClr val="1D300D"/>
                </a:solidFill>
                <a:latin typeface="Georgia"/>
                <a:ea typeface="Georgia"/>
                <a:cs typeface="Georgia"/>
                <a:sym typeface="Georgia"/>
              </a:rPr>
              <a:t>).</a:t>
            </a:r>
          </a:p>
        </p:txBody>
      </p:sp>
      <p:pic>
        <p:nvPicPr>
          <p:cNvPr id="240" name="image.png"/>
          <p:cNvPicPr/>
          <p:nvPr/>
        </p:nvPicPr>
        <p:blipFill>
          <a:blip r:embed="rId2">
            <a:extLst/>
          </a:blip>
          <a:stretch>
            <a:fillRect/>
          </a:stretch>
        </p:blipFill>
        <p:spPr>
          <a:xfrm>
            <a:off x="8399462" y="1123950"/>
            <a:ext cx="3530601" cy="48768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Shape 242"/>
          <p:cNvSpPr/>
          <p:nvPr/>
        </p:nvSpPr>
        <p:spPr>
          <a:xfrm>
            <a:off x="1217612" y="2630169"/>
            <a:ext cx="10553701" cy="448056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10000"/>
              </a:lnSpc>
              <a:spcBef>
                <a:spcPts val="0"/>
              </a:spcBef>
              <a:defRPr sz="1800">
                <a:solidFill>
                  <a:srgbClr val="000000"/>
                </a:solidFill>
              </a:defRPr>
            </a:pPr>
            <a:r>
              <a:rPr sz="3200">
                <a:solidFill>
                  <a:srgbClr val="1D300D"/>
                </a:solidFill>
                <a:latin typeface="Georgia Bold"/>
                <a:ea typeface="Georgia Bold"/>
                <a:cs typeface="Georgia Bold"/>
                <a:sym typeface="Georgia Bold"/>
              </a:rPr>
              <a:t>Ezekiel 37</a:t>
            </a:r>
          </a:p>
          <a:p>
            <a:pPr lvl="0" algn="l" defTabSz="457200">
              <a:lnSpc>
                <a:spcPct val="110000"/>
              </a:lnSpc>
              <a:spcBef>
                <a:spcPts val="0"/>
              </a:spcBef>
              <a:defRPr sz="1800">
                <a:solidFill>
                  <a:srgbClr val="000000"/>
                </a:solidFill>
              </a:defRPr>
            </a:pPr>
            <a:endParaRPr sz="3200">
              <a:solidFill>
                <a:srgbClr val="1D300D"/>
              </a:solidFill>
              <a:latin typeface="Georgia"/>
              <a:ea typeface="Georgia"/>
              <a:cs typeface="Georgia"/>
              <a:sym typeface="Georgia"/>
            </a:endParaRPr>
          </a:p>
          <a:p>
            <a:pPr lvl="0" algn="l" defTabSz="457200">
              <a:lnSpc>
                <a:spcPct val="110000"/>
              </a:lnSpc>
              <a:spcBef>
                <a:spcPts val="0"/>
              </a:spcBef>
              <a:defRPr sz="1800">
                <a:solidFill>
                  <a:srgbClr val="000000"/>
                </a:solidFill>
              </a:defRPr>
            </a:pPr>
            <a:r>
              <a:rPr sz="3200">
                <a:solidFill>
                  <a:srgbClr val="3D4A2F"/>
                </a:solidFill>
                <a:latin typeface="Georgia"/>
                <a:ea typeface="Georgia"/>
                <a:cs typeface="Georgia"/>
                <a:sym typeface="Georgia"/>
              </a:rPr>
              <a:t>1 The hand of THE LORD was upon me, and carried me out in the spirit of THE LORD, and set me down in the midst of the valley which was full of bones,   2 And caused me to pass by them round about: and, behold, there were very many in the open valley; and, lo, they were very dry.  3 And he said unto me, Son of man, can these bones live? And I answered, O Lord GOD, thou knowest.  </a:t>
            </a:r>
          </a:p>
        </p:txBody>
      </p:sp>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Shape 244"/>
          <p:cNvSpPr/>
          <p:nvPr/>
        </p:nvSpPr>
        <p:spPr>
          <a:xfrm>
            <a:off x="2173287" y="4178299"/>
            <a:ext cx="8966201" cy="18288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00000"/>
              </a:lnSpc>
              <a:spcBef>
                <a:spcPts val="0"/>
              </a:spcBef>
              <a:defRPr sz="1800">
                <a:solidFill>
                  <a:srgbClr val="000000"/>
                </a:solidFill>
              </a:defRPr>
            </a:pPr>
            <a:r>
              <a:rPr sz="3200">
                <a:solidFill>
                  <a:srgbClr val="1D300D"/>
                </a:solidFill>
                <a:latin typeface="Georgia Bold"/>
                <a:ea typeface="Georgia Bold"/>
                <a:cs typeface="Georgia Bold"/>
                <a:sym typeface="Georgia Bold"/>
              </a:rPr>
              <a:t>11 Then he said unto me, Son of man, these bones are the whole house of Israel</a:t>
            </a:r>
            <a:r>
              <a:rPr sz="3200">
                <a:solidFill>
                  <a:srgbClr val="1D300D"/>
                </a:solidFill>
                <a:latin typeface="Georgia"/>
                <a:ea typeface="Georgia"/>
                <a:cs typeface="Georgia"/>
                <a:sym typeface="Georgia"/>
              </a:rPr>
              <a:t>: behold, they say, Our bones are dried, and our hope is lost: we are cut off for our parts.</a:t>
            </a:r>
          </a:p>
        </p:txBody>
      </p:sp>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Shape 246"/>
          <p:cNvSpPr/>
          <p:nvPr/>
        </p:nvSpPr>
        <p:spPr>
          <a:xfrm>
            <a:off x="1931987" y="3035300"/>
            <a:ext cx="9475094" cy="41148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00000"/>
              </a:lnSpc>
              <a:spcBef>
                <a:spcPts val="0"/>
              </a:spcBef>
              <a:defRPr sz="1800">
                <a:solidFill>
                  <a:srgbClr val="000000"/>
                </a:solidFill>
              </a:defRPr>
            </a:pPr>
            <a:r>
              <a:rPr sz="3200">
                <a:solidFill>
                  <a:srgbClr val="3D4A2F"/>
                </a:solidFill>
                <a:latin typeface="Georgia"/>
                <a:ea typeface="Georgia"/>
                <a:cs typeface="Georgia"/>
                <a:sym typeface="Georgia"/>
              </a:rPr>
              <a:t>12 Therefore prophesy and say unto them, Thus saith the Lord GOD; Behold, O my people, </a:t>
            </a:r>
            <a:r>
              <a:rPr sz="3200">
                <a:solidFill>
                  <a:srgbClr val="3D4A2F"/>
                </a:solidFill>
                <a:latin typeface="Georgia Bold"/>
                <a:ea typeface="Georgia Bold"/>
                <a:cs typeface="Georgia Bold"/>
                <a:sym typeface="Georgia Bold"/>
              </a:rPr>
              <a:t>I will open your graves, and cause you to come up out of your graves, and bring you into the land of Israel</a:t>
            </a:r>
            <a:r>
              <a:rPr sz="3200">
                <a:solidFill>
                  <a:srgbClr val="3D4A2F"/>
                </a:solidFill>
                <a:latin typeface="Georgia"/>
                <a:ea typeface="Georgia"/>
                <a:cs typeface="Georgia"/>
                <a:sym typeface="Georgia"/>
              </a:rPr>
              <a:t>.  13 And ye shall know that I am the LORD, when I have opened your graves, O my people, and brought you up out of your graves,  14 And shall put my spirit in you, and ye shall live, and </a:t>
            </a:r>
            <a:r>
              <a:rPr sz="3200">
                <a:solidFill>
                  <a:srgbClr val="3D4A2F"/>
                </a:solidFill>
                <a:latin typeface="Georgia Bold"/>
                <a:ea typeface="Georgia Bold"/>
                <a:cs typeface="Georgia Bold"/>
                <a:sym typeface="Georgia Bold"/>
              </a:rPr>
              <a:t>I shall place you in your own land</a:t>
            </a:r>
            <a:r>
              <a:rPr sz="3200">
                <a:solidFill>
                  <a:srgbClr val="3D4A2F"/>
                </a:solidFill>
                <a:latin typeface="Georgia"/>
                <a:ea typeface="Georgia"/>
                <a:cs typeface="Georgia"/>
                <a:sym typeface="Georgia"/>
              </a:rPr>
              <a:t>.</a:t>
            </a:r>
          </a:p>
        </p:txBody>
      </p:sp>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Shape 248"/>
          <p:cNvSpPr/>
          <p:nvPr/>
        </p:nvSpPr>
        <p:spPr>
          <a:xfrm>
            <a:off x="1892299" y="3276599"/>
            <a:ext cx="8915401" cy="32004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00000"/>
              </a:lnSpc>
              <a:spcBef>
                <a:spcPts val="0"/>
              </a:spcBef>
              <a:defRPr sz="1800">
                <a:solidFill>
                  <a:srgbClr val="000000"/>
                </a:solidFill>
              </a:defRPr>
            </a:pPr>
            <a:r>
              <a:rPr sz="3200">
                <a:solidFill>
                  <a:srgbClr val="3D4A2F"/>
                </a:solidFill>
                <a:latin typeface="Georgia"/>
                <a:ea typeface="Georgia"/>
                <a:cs typeface="Georgia"/>
                <a:sym typeface="Georgia"/>
              </a:rPr>
              <a:t>7 So I prophesied as I was commanded: and as I prophesied, there was a noise, and behold a shaking, and the bones came together, bone to his bone. 8 And when I beheld, lo, the sinews and the flesh came up upon them, and the skin covered them above: </a:t>
            </a:r>
            <a:r>
              <a:rPr sz="3200">
                <a:solidFill>
                  <a:srgbClr val="3D4A2F"/>
                </a:solidFill>
                <a:latin typeface="Georgia Bold"/>
                <a:ea typeface="Georgia Bold"/>
                <a:cs typeface="Georgia Bold"/>
                <a:sym typeface="Georgia Bold"/>
              </a:rPr>
              <a:t>but there was no breath in them</a:t>
            </a:r>
            <a:r>
              <a:rPr sz="3200">
                <a:solidFill>
                  <a:srgbClr val="3D4A2F"/>
                </a:solidFill>
                <a:latin typeface="Georgia"/>
                <a:ea typeface="Georgia"/>
                <a:cs typeface="Georgia"/>
                <a:sym typeface="Georgia"/>
              </a:rPr>
              <a:t>. </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hape 56"/>
          <p:cNvSpPr>
            <a:spLocks noGrp="1"/>
          </p:cNvSpPr>
          <p:nvPr>
            <p:ph type="body" idx="4294967295"/>
          </p:nvPr>
        </p:nvSpPr>
        <p:spPr>
          <a:xfrm>
            <a:off x="1193800" y="3505200"/>
            <a:ext cx="7772400" cy="6705600"/>
          </a:xfrm>
          <a:prstGeom prst="rect">
            <a:avLst/>
          </a:prstGeom>
        </p:spPr>
        <p:txBody>
          <a:bodyPr lIns="0" tIns="0" rIns="0" bIns="0" anchor="t">
            <a:normAutofit/>
          </a:bodyPr>
          <a:lstStyle/>
          <a:p>
            <a:pPr marL="0" lvl="0" indent="0">
              <a:spcBef>
                <a:spcPts val="1200"/>
              </a:spcBef>
              <a:buSzTx/>
              <a:buNone/>
              <a:defRPr sz="1800">
                <a:solidFill>
                  <a:srgbClr val="000000"/>
                </a:solidFill>
              </a:defRPr>
            </a:pPr>
            <a:r>
              <a:rPr sz="3200">
                <a:solidFill>
                  <a:srgbClr val="3D4A2F"/>
                </a:solidFill>
              </a:rPr>
              <a:t> Contrast </a:t>
            </a:r>
            <a:r>
              <a:rPr sz="3200">
                <a:solidFill>
                  <a:srgbClr val="3D4A2F"/>
                </a:solidFill>
                <a:latin typeface="Georgia Bold"/>
                <a:ea typeface="Georgia Bold"/>
                <a:cs typeface="Georgia Bold"/>
                <a:sym typeface="Georgia Bold"/>
              </a:rPr>
              <a:t>astrology</a:t>
            </a:r>
            <a:br>
              <a:rPr sz="3200">
                <a:solidFill>
                  <a:srgbClr val="3D4A2F"/>
                </a:solidFill>
                <a:latin typeface="Georgia Bold"/>
                <a:ea typeface="Georgia Bold"/>
                <a:cs typeface="Georgia Bold"/>
                <a:sym typeface="Georgia Bold"/>
              </a:rPr>
            </a:br>
            <a:r>
              <a:rPr sz="3200">
                <a:solidFill>
                  <a:srgbClr val="3D4A2F"/>
                </a:solidFill>
                <a:latin typeface="Georgia Bold"/>
                <a:ea typeface="Georgia Bold"/>
                <a:cs typeface="Georgia Bold"/>
                <a:sym typeface="Georgia Bold"/>
              </a:rPr>
              <a:t/>
            </a:r>
            <a:br>
              <a:rPr sz="3200">
                <a:solidFill>
                  <a:srgbClr val="3D4A2F"/>
                </a:solidFill>
                <a:latin typeface="Georgia Bold"/>
                <a:ea typeface="Georgia Bold"/>
                <a:cs typeface="Georgia Bold"/>
                <a:sym typeface="Georgia Bold"/>
              </a:rPr>
            </a:br>
            <a:r>
              <a:rPr sz="3200">
                <a:solidFill>
                  <a:srgbClr val="3D4A2F"/>
                </a:solidFill>
              </a:rPr>
              <a:t>It is usually vague:</a:t>
            </a:r>
            <a:br>
              <a:rPr sz="3200">
                <a:solidFill>
                  <a:srgbClr val="3D4A2F"/>
                </a:solidFill>
              </a:rPr>
            </a:br>
            <a:r>
              <a:rPr sz="3200">
                <a:solidFill>
                  <a:srgbClr val="3D4A2F"/>
                </a:solidFill>
              </a:rPr>
              <a:t/>
            </a:r>
            <a:br>
              <a:rPr sz="3200">
                <a:solidFill>
                  <a:srgbClr val="3D4A2F"/>
                </a:solidFill>
              </a:rPr>
            </a:br>
            <a:r>
              <a:rPr sz="3200">
                <a:solidFill>
                  <a:srgbClr val="3D4A2F"/>
                </a:solidFill>
              </a:rPr>
              <a:t>“Several friends may have the feeling you’ve been ignoring them.”</a:t>
            </a:r>
          </a:p>
        </p:txBody>
      </p:sp>
      <p:pic>
        <p:nvPicPr>
          <p:cNvPr id="57" name="image.jpg"/>
          <p:cNvPicPr/>
          <p:nvPr/>
        </p:nvPicPr>
        <p:blipFill>
          <a:blip r:embed="rId2">
            <a:extLst/>
          </a:blip>
          <a:stretch>
            <a:fillRect/>
          </a:stretch>
        </p:blipFill>
        <p:spPr>
          <a:xfrm>
            <a:off x="6807200" y="762000"/>
            <a:ext cx="5260975" cy="42291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 name="image.png"/>
          <p:cNvPicPr/>
          <p:nvPr/>
        </p:nvPicPr>
        <p:blipFill>
          <a:blip r:embed="rId2">
            <a:extLst/>
          </a:blip>
          <a:stretch>
            <a:fillRect/>
          </a:stretch>
        </p:blipFill>
        <p:spPr>
          <a:xfrm>
            <a:off x="952500" y="3073400"/>
            <a:ext cx="4711700" cy="4711700"/>
          </a:xfrm>
          <a:prstGeom prst="rect">
            <a:avLst/>
          </a:prstGeom>
          <a:ln w="12700">
            <a:miter lim="400000"/>
          </a:ln>
        </p:spPr>
      </p:pic>
      <p:sp>
        <p:nvSpPr>
          <p:cNvPr id="251" name="Shape 251"/>
          <p:cNvSpPr/>
          <p:nvPr/>
        </p:nvSpPr>
        <p:spPr>
          <a:xfrm>
            <a:off x="6554787" y="3149600"/>
            <a:ext cx="5321301" cy="41148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00000"/>
              </a:lnSpc>
              <a:spcBef>
                <a:spcPts val="0"/>
              </a:spcBef>
              <a:defRPr sz="1800">
                <a:solidFill>
                  <a:srgbClr val="000000"/>
                </a:solidFill>
              </a:defRPr>
            </a:pPr>
            <a:r>
              <a:rPr sz="3200">
                <a:solidFill>
                  <a:srgbClr val="3D4A2F"/>
                </a:solidFill>
                <a:latin typeface="Georgia"/>
                <a:ea typeface="Georgia"/>
                <a:cs typeface="Georgia"/>
                <a:sym typeface="Georgia"/>
              </a:rPr>
              <a:t>Verse 11 gives the interpretation: </a:t>
            </a:r>
            <a:r>
              <a:rPr sz="3200">
                <a:solidFill>
                  <a:srgbClr val="3D4A2F"/>
                </a:solidFill>
                <a:latin typeface="Georgia Bold"/>
                <a:ea typeface="Georgia Bold"/>
                <a:cs typeface="Georgia Bold"/>
                <a:sym typeface="Georgia Bold"/>
              </a:rPr>
              <a:t>“these bones are the whole house of Israel.”</a:t>
            </a:r>
            <a:r>
              <a:rPr sz="3200">
                <a:solidFill>
                  <a:srgbClr val="3D4A2F"/>
                </a:solidFill>
                <a:latin typeface="Georgia"/>
                <a:ea typeface="Georgia"/>
                <a:cs typeface="Georgia"/>
                <a:sym typeface="Georgia"/>
              </a:rPr>
              <a:t> This was her condition for the past 2,000 years. She was scattered to the ends of the earth, and it appeared that she was dead and finished. </a:t>
            </a:r>
          </a:p>
        </p:txBody>
      </p:sp>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 name="image.jpg"/>
          <p:cNvPicPr/>
          <p:nvPr/>
        </p:nvPicPr>
        <p:blipFill>
          <a:blip r:embed="rId2">
            <a:extLst/>
          </a:blip>
          <a:stretch>
            <a:fillRect/>
          </a:stretch>
        </p:blipFill>
        <p:spPr>
          <a:xfrm>
            <a:off x="787400" y="1739900"/>
            <a:ext cx="4838700" cy="5808663"/>
          </a:xfrm>
          <a:prstGeom prst="rect">
            <a:avLst/>
          </a:prstGeom>
          <a:ln w="12700">
            <a:miter lim="400000"/>
          </a:ln>
        </p:spPr>
      </p:pic>
      <p:sp>
        <p:nvSpPr>
          <p:cNvPr id="254" name="Shape 254"/>
          <p:cNvSpPr/>
          <p:nvPr/>
        </p:nvSpPr>
        <p:spPr>
          <a:xfrm>
            <a:off x="6605587" y="3352799"/>
            <a:ext cx="5321301" cy="36576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00000"/>
              </a:lnSpc>
              <a:spcBef>
                <a:spcPts val="0"/>
              </a:spcBef>
              <a:defRPr sz="1800">
                <a:solidFill>
                  <a:srgbClr val="000000"/>
                </a:solidFill>
              </a:defRPr>
            </a:pPr>
            <a:r>
              <a:rPr sz="3200">
                <a:solidFill>
                  <a:srgbClr val="3D4A2F"/>
                </a:solidFill>
                <a:latin typeface="Georgia"/>
                <a:ea typeface="Georgia"/>
                <a:cs typeface="Georgia"/>
                <a:sym typeface="Georgia"/>
              </a:rPr>
              <a:t>Brought to life and restored in two stages (v. 8)</a:t>
            </a:r>
          </a:p>
          <a:p>
            <a:pPr lvl="0" algn="l" defTabSz="457200">
              <a:lnSpc>
                <a:spcPct val="100000"/>
              </a:lnSpc>
              <a:spcBef>
                <a:spcPts val="0"/>
              </a:spcBef>
              <a:defRPr sz="1800">
                <a:solidFill>
                  <a:srgbClr val="000000"/>
                </a:solidFill>
              </a:defRPr>
            </a:pPr>
            <a:r>
              <a:rPr sz="3200">
                <a:solidFill>
                  <a:srgbClr val="3D4A2F"/>
                </a:solidFill>
                <a:latin typeface="Georgia"/>
                <a:ea typeface="Georgia"/>
                <a:cs typeface="Georgia"/>
                <a:sym typeface="Georgia"/>
              </a:rPr>
              <a:t>“And when I beheld, lo, the sinews and the flesh came up upon them, and the skin covered them above: </a:t>
            </a:r>
            <a:r>
              <a:rPr sz="3200" b="1">
                <a:solidFill>
                  <a:srgbClr val="3D4A2F"/>
                </a:solidFill>
                <a:latin typeface="Georgia"/>
                <a:ea typeface="Georgia"/>
                <a:cs typeface="Georgia"/>
                <a:sym typeface="Georgia"/>
              </a:rPr>
              <a:t>but there was no breath in them</a:t>
            </a:r>
            <a:r>
              <a:rPr sz="3200">
                <a:solidFill>
                  <a:srgbClr val="3D4A2F"/>
                </a:solidFill>
                <a:latin typeface="Georgia"/>
                <a:ea typeface="Georgia"/>
                <a:cs typeface="Georgia"/>
                <a:sym typeface="Georgia"/>
              </a:rPr>
              <a:t>.”</a:t>
            </a:r>
          </a:p>
        </p:txBody>
      </p:sp>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 name="image.png"/>
          <p:cNvPicPr/>
          <p:nvPr/>
        </p:nvPicPr>
        <p:blipFill>
          <a:blip r:embed="rId2">
            <a:extLst/>
          </a:blip>
          <a:stretch>
            <a:fillRect/>
          </a:stretch>
        </p:blipFill>
        <p:spPr>
          <a:xfrm>
            <a:off x="785812" y="-554038"/>
            <a:ext cx="11418888" cy="2827338"/>
          </a:xfrm>
          <a:prstGeom prst="rect">
            <a:avLst/>
          </a:prstGeom>
          <a:ln w="12700">
            <a:miter lim="400000"/>
          </a:ln>
          <a:effectLst>
            <a:outerShdw blurRad="25400" dist="12699" dir="5400000" rotWithShape="0">
              <a:srgbClr val="FFFFFF">
                <a:alpha val="74996"/>
              </a:srgbClr>
            </a:outerShdw>
          </a:effectLst>
        </p:spPr>
      </p:pic>
      <p:sp>
        <p:nvSpPr>
          <p:cNvPr id="257" name="Shape 257"/>
          <p:cNvSpPr>
            <a:spLocks noGrp="1"/>
          </p:cNvSpPr>
          <p:nvPr>
            <p:ph type="body" idx="4294967295"/>
          </p:nvPr>
        </p:nvSpPr>
        <p:spPr>
          <a:xfrm>
            <a:off x="4559300" y="2768600"/>
            <a:ext cx="7569200" cy="5905500"/>
          </a:xfrm>
          <a:prstGeom prst="rect">
            <a:avLst/>
          </a:prstGeom>
        </p:spPr>
        <p:txBody>
          <a:bodyPr lIns="0" tIns="0" rIns="0" bIns="0" anchor="t">
            <a:normAutofit/>
          </a:bodyPr>
          <a:lstStyle/>
          <a:p>
            <a:pPr marL="0" lvl="0" indent="0" algn="ctr">
              <a:spcBef>
                <a:spcPts val="1200"/>
              </a:spcBef>
              <a:buSzTx/>
              <a:buNone/>
              <a:defRPr sz="1800">
                <a:solidFill>
                  <a:srgbClr val="000000"/>
                </a:solidFill>
              </a:defRPr>
            </a:pPr>
            <a:r>
              <a:rPr sz="3200">
                <a:solidFill>
                  <a:srgbClr val="3D4A2F"/>
                </a:solidFill>
              </a:rPr>
              <a:t>“We hereby proclaim the establishment of the Jewish State in Palestine, to be called </a:t>
            </a:r>
            <a:r>
              <a:rPr sz="3200" i="1">
                <a:solidFill>
                  <a:srgbClr val="3D4A2F"/>
                </a:solidFill>
              </a:rPr>
              <a:t>Medinath Yisrael</a:t>
            </a:r>
            <a:r>
              <a:rPr sz="3200">
                <a:solidFill>
                  <a:srgbClr val="3D4A2F"/>
                </a:solidFill>
              </a:rPr>
              <a:t> (The State of Israel). ... Our call goes out to the Jewish people all over the world to rally to our side in the task of immigration and development and to stand by us in the great struggle for the fulfillment of the dream of generations for the redemption of Israel.” </a:t>
            </a:r>
          </a:p>
        </p:txBody>
      </p:sp>
      <p:pic>
        <p:nvPicPr>
          <p:cNvPr id="258" name="image.png"/>
          <p:cNvPicPr/>
          <p:nvPr/>
        </p:nvPicPr>
        <p:blipFill>
          <a:blip r:embed="rId3">
            <a:extLst/>
          </a:blip>
          <a:stretch>
            <a:fillRect/>
          </a:stretch>
        </p:blipFill>
        <p:spPr>
          <a:xfrm>
            <a:off x="914400" y="2946400"/>
            <a:ext cx="3048000" cy="3175000"/>
          </a:xfrm>
          <a:prstGeom prst="rect">
            <a:avLst/>
          </a:prstGeom>
          <a:ln w="12700">
            <a:miter lim="400000"/>
          </a:ln>
          <a:effectLst>
            <a:outerShdw blurRad="25400" dist="12699" dir="5400000" rotWithShape="0">
              <a:srgbClr val="FEFFFE">
                <a:alpha val="44999"/>
              </a:srgbClr>
            </a:outerShdw>
          </a:effectLst>
        </p:spPr>
      </p:pic>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p:cNvSpPr>
          <p:nvPr>
            <p:ph type="body" idx="4294967295"/>
          </p:nvPr>
        </p:nvSpPr>
        <p:spPr>
          <a:xfrm>
            <a:off x="6070599" y="3073399"/>
            <a:ext cx="5829301" cy="6083301"/>
          </a:xfrm>
          <a:prstGeom prst="rect">
            <a:avLst/>
          </a:prstGeom>
        </p:spPr>
        <p:txBody>
          <a:bodyPr lIns="0" tIns="0" rIns="0" bIns="0" anchor="t">
            <a:normAutofit/>
          </a:bodyPr>
          <a:lstStyle/>
          <a:p>
            <a:pPr marL="0" lvl="0" indent="0">
              <a:spcBef>
                <a:spcPts val="1200"/>
              </a:spcBef>
              <a:buSzTx/>
              <a:buNone/>
              <a:defRPr sz="1800">
                <a:solidFill>
                  <a:srgbClr val="000000"/>
                </a:solidFill>
              </a:defRPr>
            </a:pPr>
            <a:r>
              <a:rPr sz="3200">
                <a:solidFill>
                  <a:srgbClr val="3D4A2F"/>
                </a:solidFill>
              </a:rPr>
              <a:t> Within minutes Harry Truman, a Baptist, announced US recognition of Israel </a:t>
            </a:r>
          </a:p>
          <a:p>
            <a:pPr marL="0" lvl="0" indent="0">
              <a:spcBef>
                <a:spcPts val="1200"/>
              </a:spcBef>
              <a:buSzTx/>
              <a:buNone/>
              <a:defRPr sz="1800">
                <a:solidFill>
                  <a:srgbClr val="000000"/>
                </a:solidFill>
              </a:defRPr>
            </a:pPr>
            <a:r>
              <a:rPr sz="3200">
                <a:solidFill>
                  <a:srgbClr val="3D4A2F"/>
                </a:solidFill>
              </a:rPr>
              <a:t> Truman’s decision was hard fought; opposed by the U.S. State Department on the basis of pragmatism (oil) </a:t>
            </a:r>
          </a:p>
        </p:txBody>
      </p:sp>
      <p:pic>
        <p:nvPicPr>
          <p:cNvPr id="261" name="image.jpg"/>
          <p:cNvPicPr/>
          <p:nvPr/>
        </p:nvPicPr>
        <p:blipFill>
          <a:blip r:embed="rId2">
            <a:extLst/>
          </a:blip>
          <a:stretch>
            <a:fillRect/>
          </a:stretch>
        </p:blipFill>
        <p:spPr>
          <a:xfrm>
            <a:off x="1041400" y="1549400"/>
            <a:ext cx="4356100" cy="44831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3" name="image.png"/>
          <p:cNvPicPr/>
          <p:nvPr/>
        </p:nvPicPr>
        <p:blipFill>
          <a:blip r:embed="rId2">
            <a:extLst/>
          </a:blip>
          <a:stretch>
            <a:fillRect/>
          </a:stretch>
        </p:blipFill>
        <p:spPr>
          <a:xfrm>
            <a:off x="711200" y="1193800"/>
            <a:ext cx="4711700" cy="2959100"/>
          </a:xfrm>
          <a:prstGeom prst="rect">
            <a:avLst/>
          </a:prstGeom>
          <a:ln w="12700">
            <a:miter lim="400000"/>
          </a:ln>
        </p:spPr>
      </p:pic>
      <p:sp>
        <p:nvSpPr>
          <p:cNvPr id="264" name="Shape 264"/>
          <p:cNvSpPr/>
          <p:nvPr/>
        </p:nvSpPr>
        <p:spPr>
          <a:xfrm>
            <a:off x="990600" y="4356099"/>
            <a:ext cx="4152900" cy="8128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lvl1pPr defTabSz="457200">
              <a:lnSpc>
                <a:spcPct val="100000"/>
              </a:lnSpc>
              <a:spcBef>
                <a:spcPts val="0"/>
              </a:spcBef>
              <a:defRPr sz="2800">
                <a:solidFill>
                  <a:srgbClr val="3D4A2F"/>
                </a:solidFill>
                <a:latin typeface="Georgia"/>
                <a:ea typeface="Georgia"/>
                <a:cs typeface="Georgia"/>
                <a:sym typeface="Georgia"/>
              </a:defRPr>
            </a:lvl1pPr>
          </a:lstStyle>
          <a:p>
            <a:pPr lvl="0">
              <a:defRPr sz="1800">
                <a:solidFill>
                  <a:srgbClr val="000000"/>
                </a:solidFill>
              </a:defRPr>
            </a:pPr>
            <a:r>
              <a:rPr sz="2800">
                <a:solidFill>
                  <a:srgbClr val="3D4A2F"/>
                </a:solidFill>
              </a:rPr>
              <a:t>Truman with David Ben Gurion (right)</a:t>
            </a:r>
          </a:p>
        </p:txBody>
      </p:sp>
      <p:sp>
        <p:nvSpPr>
          <p:cNvPr id="265" name="Shape 265"/>
          <p:cNvSpPr/>
          <p:nvPr/>
        </p:nvSpPr>
        <p:spPr>
          <a:xfrm>
            <a:off x="6299200" y="2209799"/>
            <a:ext cx="5372101" cy="5943602"/>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spAutoFit/>
          </a:bodyPr>
          <a:lstStyle/>
          <a:p>
            <a:pPr lvl="0" algn="l" defTabSz="457200">
              <a:lnSpc>
                <a:spcPct val="120000"/>
              </a:lnSpc>
              <a:spcBef>
                <a:spcPts val="1200"/>
              </a:spcBef>
              <a:defRPr sz="1800">
                <a:solidFill>
                  <a:srgbClr val="000000"/>
                </a:solidFill>
              </a:defRPr>
            </a:pPr>
            <a:r>
              <a:rPr sz="3200">
                <a:solidFill>
                  <a:srgbClr val="3D4A2F"/>
                </a:solidFill>
                <a:latin typeface="Georgia Bold"/>
                <a:ea typeface="Georgia Bold"/>
                <a:cs typeface="Georgia Bold"/>
                <a:sym typeface="Georgia Bold"/>
              </a:rPr>
              <a:t>Truman made the decision on biblical grounds</a:t>
            </a:r>
            <a:r>
              <a:rPr sz="3200">
                <a:solidFill>
                  <a:srgbClr val="3D4A2F"/>
                </a:solidFill>
                <a:latin typeface="Georgia"/>
                <a:ea typeface="Georgia"/>
                <a:cs typeface="Georgia"/>
                <a:sym typeface="Georgia"/>
              </a:rPr>
              <a:t>. Clark Clifford, special counsel to Truman, said that the president “was a student and believer in the Bible since his youth” and that “from his reading of the Old Testament he felt the Jews derived a legitimate historical right to Palestine.</a:t>
            </a:r>
          </a:p>
        </p:txBody>
      </p:sp>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Shape 267"/>
          <p:cNvSpPr>
            <a:spLocks noGrp="1"/>
          </p:cNvSpPr>
          <p:nvPr>
            <p:ph type="body" idx="4294967295"/>
          </p:nvPr>
        </p:nvSpPr>
        <p:spPr>
          <a:xfrm>
            <a:off x="1168400" y="4914900"/>
            <a:ext cx="4318000" cy="3733800"/>
          </a:xfrm>
          <a:prstGeom prst="rect">
            <a:avLst/>
          </a:prstGeom>
        </p:spPr>
        <p:txBody>
          <a:bodyPr lIns="0" tIns="0" rIns="0" bIns="0" anchor="t">
            <a:normAutofit/>
          </a:bodyPr>
          <a:lstStyle/>
          <a:p>
            <a:pPr marL="0" lvl="0" indent="0">
              <a:spcBef>
                <a:spcPts val="1200"/>
              </a:spcBef>
              <a:buSzTx/>
              <a:buNone/>
              <a:defRPr sz="1800">
                <a:solidFill>
                  <a:srgbClr val="000000"/>
                </a:solidFill>
              </a:defRPr>
            </a:pPr>
            <a:r>
              <a:rPr sz="3200">
                <a:solidFill>
                  <a:srgbClr val="3D4A2F"/>
                </a:solidFill>
              </a:rPr>
              <a:t>Jews celebrated throughout the world </a:t>
            </a:r>
          </a:p>
          <a:p>
            <a:pPr marL="0" lvl="0" indent="0">
              <a:spcBef>
                <a:spcPts val="1200"/>
              </a:spcBef>
              <a:buSzTx/>
              <a:buNone/>
              <a:defRPr sz="1800">
                <a:solidFill>
                  <a:srgbClr val="000000"/>
                </a:solidFill>
              </a:defRPr>
            </a:pPr>
            <a:r>
              <a:rPr sz="3200">
                <a:solidFill>
                  <a:srgbClr val="3D4A2F"/>
                </a:solidFill>
              </a:rPr>
              <a:t>Thanksgiving services in synagogues everywhere</a:t>
            </a:r>
          </a:p>
        </p:txBody>
      </p:sp>
      <p:pic>
        <p:nvPicPr>
          <p:cNvPr id="268" name="image.png"/>
          <p:cNvPicPr/>
          <p:nvPr/>
        </p:nvPicPr>
        <p:blipFill>
          <a:blip r:embed="rId2">
            <a:extLst/>
          </a:blip>
          <a:stretch>
            <a:fillRect/>
          </a:stretch>
        </p:blipFill>
        <p:spPr>
          <a:xfrm>
            <a:off x="6426200" y="1685925"/>
            <a:ext cx="5613400" cy="714057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0" name="image.jpg"/>
          <p:cNvPicPr/>
          <p:nvPr/>
        </p:nvPicPr>
        <p:blipFill>
          <a:blip r:embed="rId2">
            <a:extLst/>
          </a:blip>
          <a:stretch>
            <a:fillRect/>
          </a:stretch>
        </p:blipFill>
        <p:spPr>
          <a:xfrm>
            <a:off x="1358900" y="935037"/>
            <a:ext cx="9918700" cy="6591301"/>
          </a:xfrm>
          <a:prstGeom prst="rect">
            <a:avLst/>
          </a:prstGeom>
          <a:ln w="12700">
            <a:miter lim="400000"/>
          </a:ln>
        </p:spPr>
      </p:pic>
      <p:sp>
        <p:nvSpPr>
          <p:cNvPr id="271" name="Shape 271"/>
          <p:cNvSpPr/>
          <p:nvPr/>
        </p:nvSpPr>
        <p:spPr>
          <a:xfrm>
            <a:off x="1358900" y="7899400"/>
            <a:ext cx="9918700" cy="457200"/>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spAutoFit/>
          </a:bodyPr>
          <a:lstStyle>
            <a:lvl1pPr defTabSz="457200">
              <a:lnSpc>
                <a:spcPct val="120000"/>
              </a:lnSpc>
              <a:spcBef>
                <a:spcPts val="1200"/>
              </a:spcBef>
              <a:defRPr>
                <a:solidFill>
                  <a:srgbClr val="3D4A2F"/>
                </a:solidFill>
                <a:latin typeface="Georgia Bold"/>
                <a:ea typeface="Georgia Bold"/>
                <a:cs typeface="Georgia Bold"/>
                <a:sym typeface="Georgia Bold"/>
              </a:defRPr>
            </a:lvl1pPr>
          </a:lstStyle>
          <a:p>
            <a:pPr lvl="0">
              <a:defRPr sz="1800">
                <a:solidFill>
                  <a:srgbClr val="000000"/>
                </a:solidFill>
              </a:defRPr>
            </a:pPr>
            <a:r>
              <a:rPr sz="3200">
                <a:solidFill>
                  <a:srgbClr val="3D4A2F"/>
                </a:solidFill>
              </a:rPr>
              <a:t>In Rome they marched under the Arch of Titus</a:t>
            </a:r>
          </a:p>
        </p:txBody>
      </p:sp>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 name="image.png"/>
          <p:cNvPicPr/>
          <p:nvPr/>
        </p:nvPicPr>
        <p:blipFill>
          <a:blip r:embed="rId2">
            <a:extLst/>
          </a:blip>
          <a:stretch>
            <a:fillRect/>
          </a:stretch>
        </p:blipFill>
        <p:spPr>
          <a:xfrm>
            <a:off x="-530225" y="-1090613"/>
            <a:ext cx="11410950" cy="2827338"/>
          </a:xfrm>
          <a:prstGeom prst="rect">
            <a:avLst/>
          </a:prstGeom>
          <a:ln w="12700">
            <a:miter lim="400000"/>
          </a:ln>
          <a:effectLst>
            <a:outerShdw blurRad="25400" dist="12699" dir="5400000" rotWithShape="0">
              <a:srgbClr val="FFFFFF">
                <a:alpha val="74996"/>
              </a:srgbClr>
            </a:outerShdw>
          </a:effectLst>
        </p:spPr>
      </p:pic>
      <p:pic>
        <p:nvPicPr>
          <p:cNvPr id="274" name="image.jpg"/>
          <p:cNvPicPr/>
          <p:nvPr/>
        </p:nvPicPr>
        <p:blipFill>
          <a:blip r:embed="rId3">
            <a:extLst/>
          </a:blip>
          <a:stretch>
            <a:fillRect/>
          </a:stretch>
        </p:blipFill>
        <p:spPr>
          <a:xfrm>
            <a:off x="7569200" y="1689100"/>
            <a:ext cx="4572000" cy="3048000"/>
          </a:xfrm>
          <a:prstGeom prst="rect">
            <a:avLst/>
          </a:prstGeom>
          <a:ln w="12700">
            <a:miter lim="400000"/>
          </a:ln>
        </p:spPr>
      </p:pic>
      <p:sp>
        <p:nvSpPr>
          <p:cNvPr id="275" name="Shape 275"/>
          <p:cNvSpPr/>
          <p:nvPr/>
        </p:nvSpPr>
        <p:spPr>
          <a:xfrm>
            <a:off x="1155700" y="3454400"/>
            <a:ext cx="9918700" cy="5455921"/>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spAutoFit/>
          </a:bodyPr>
          <a:lstStyle/>
          <a:p>
            <a:pPr lvl="0" algn="l" defTabSz="457200">
              <a:lnSpc>
                <a:spcPct val="120000"/>
              </a:lnSpc>
              <a:spcBef>
                <a:spcPts val="1200"/>
              </a:spcBef>
              <a:defRPr sz="1800">
                <a:solidFill>
                  <a:srgbClr val="000000"/>
                </a:solidFill>
              </a:defRPr>
            </a:pPr>
            <a:r>
              <a:rPr sz="3200">
                <a:solidFill>
                  <a:srgbClr val="3D4A2F"/>
                </a:solidFill>
                <a:latin typeface="Georgia Bold"/>
                <a:ea typeface="Georgia Bold"/>
                <a:cs typeface="Georgia Bold"/>
                <a:sym typeface="Georgia Bold"/>
              </a:rPr>
              <a:t>The War of Independence</a:t>
            </a:r>
          </a:p>
          <a:p>
            <a:pPr lvl="0" algn="l" defTabSz="457200">
              <a:lnSpc>
                <a:spcPct val="120000"/>
              </a:lnSpc>
              <a:spcBef>
                <a:spcPts val="1200"/>
              </a:spcBef>
              <a:defRPr sz="1800">
                <a:solidFill>
                  <a:srgbClr val="000000"/>
                </a:solidFill>
              </a:defRPr>
            </a:pPr>
            <a:endParaRPr sz="3200">
              <a:solidFill>
                <a:srgbClr val="3D4A2F"/>
              </a:solidFill>
              <a:latin typeface="Georgia Bold"/>
              <a:ea typeface="Georgia Bold"/>
              <a:cs typeface="Georgia Bold"/>
              <a:sym typeface="Georgia Bold"/>
            </a:endParaRPr>
          </a:p>
          <a:p>
            <a:pPr lvl="0" algn="l" defTabSz="457200">
              <a:lnSpc>
                <a:spcPct val="120000"/>
              </a:lnSpc>
              <a:spcBef>
                <a:spcPts val="1200"/>
              </a:spcBef>
              <a:buSzPct val="125000"/>
              <a:buFont typeface="Zapf Dingbats"/>
              <a:buChar char="•"/>
              <a:defRPr sz="1800">
                <a:solidFill>
                  <a:srgbClr val="000000"/>
                </a:solidFill>
              </a:defRPr>
            </a:pPr>
            <a:r>
              <a:rPr sz="3200">
                <a:solidFill>
                  <a:srgbClr val="3D4A2F"/>
                </a:solidFill>
                <a:latin typeface="Georgia Bold"/>
                <a:ea typeface="Georgia Bold"/>
                <a:cs typeface="Georgia Bold"/>
                <a:sym typeface="Georgia Bold"/>
              </a:rPr>
              <a:t> </a:t>
            </a:r>
            <a:r>
              <a:rPr sz="3200">
                <a:solidFill>
                  <a:srgbClr val="3D4A2F"/>
                </a:solidFill>
                <a:latin typeface="Georgia"/>
                <a:ea typeface="Georgia"/>
                <a:cs typeface="Georgia"/>
                <a:sym typeface="Georgia"/>
              </a:rPr>
              <a:t>The Arab League was composed of Egypt, Jordan, Syria, Lebanon, and Iraq. </a:t>
            </a:r>
          </a:p>
          <a:p>
            <a:pPr lvl="0" algn="l" defTabSz="457200">
              <a:lnSpc>
                <a:spcPct val="120000"/>
              </a:lnSpc>
              <a:spcBef>
                <a:spcPts val="1200"/>
              </a:spcBef>
              <a:buSzPct val="125000"/>
              <a:buFont typeface="Zapf Dingbats"/>
              <a:buChar char="•"/>
              <a:defRPr sz="1800">
                <a:solidFill>
                  <a:srgbClr val="000000"/>
                </a:solidFill>
              </a:defRPr>
            </a:pPr>
            <a:r>
              <a:rPr sz="3200">
                <a:solidFill>
                  <a:srgbClr val="3D4A2F"/>
                </a:solidFill>
                <a:latin typeface="Georgia"/>
                <a:ea typeface="Georgia"/>
                <a:cs typeface="Georgia"/>
                <a:sym typeface="Georgia"/>
              </a:rPr>
              <a:t> Britain had done everything it could to arm the Arabs and to disarm the Jews; already entrenched within the country  </a:t>
            </a:r>
          </a:p>
          <a:p>
            <a:pPr lvl="0" algn="l" defTabSz="457200">
              <a:lnSpc>
                <a:spcPct val="120000"/>
              </a:lnSpc>
              <a:spcBef>
                <a:spcPts val="1200"/>
              </a:spcBef>
              <a:buSzPct val="125000"/>
              <a:buFont typeface="Zapf Dingbats"/>
              <a:buChar char="•"/>
              <a:defRPr sz="1800">
                <a:solidFill>
                  <a:srgbClr val="000000"/>
                </a:solidFill>
              </a:defRPr>
            </a:pPr>
            <a:r>
              <a:rPr sz="3200">
                <a:solidFill>
                  <a:srgbClr val="3D4A2F"/>
                </a:solidFill>
                <a:latin typeface="Georgia"/>
                <a:ea typeface="Georgia"/>
                <a:cs typeface="Georgia"/>
                <a:sym typeface="Georgia"/>
              </a:rPr>
              <a:t> Israel was outnumbered and short of everything; only one soldier in three had a rifle. </a:t>
            </a:r>
          </a:p>
        </p:txBody>
      </p:sp>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 name="Shape 277"/>
          <p:cNvSpPr>
            <a:spLocks noGrp="1"/>
          </p:cNvSpPr>
          <p:nvPr>
            <p:ph type="body" idx="4294967295"/>
          </p:nvPr>
        </p:nvSpPr>
        <p:spPr>
          <a:xfrm>
            <a:off x="596900" y="6172200"/>
            <a:ext cx="11480801" cy="44323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“The Jews sometimes beat large tin cans as the guns were fired, thus giving the effect of many shots. Musrara, an all-Arab district of Jerusalem, was captured by the Jews with the following equipment: five rifles, two Sten Guns [9mm machine guns] and thirty tin cans. And the Arabs ran” (Hull). </a:t>
            </a:r>
          </a:p>
        </p:txBody>
      </p:sp>
      <p:pic>
        <p:nvPicPr>
          <p:cNvPr id="278" name="image.jpg"/>
          <p:cNvPicPr/>
          <p:nvPr/>
        </p:nvPicPr>
        <p:blipFill>
          <a:blip r:embed="rId2">
            <a:extLst/>
          </a:blip>
          <a:stretch>
            <a:fillRect/>
          </a:stretch>
        </p:blipFill>
        <p:spPr>
          <a:xfrm>
            <a:off x="4567237" y="736600"/>
            <a:ext cx="7035801" cy="499268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0" name="image.png"/>
          <p:cNvPicPr/>
          <p:nvPr/>
        </p:nvPicPr>
        <p:blipFill>
          <a:blip r:embed="rId2">
            <a:extLst/>
          </a:blip>
          <a:stretch>
            <a:fillRect/>
          </a:stretch>
        </p:blipFill>
        <p:spPr>
          <a:xfrm>
            <a:off x="4102100" y="736600"/>
            <a:ext cx="8001000" cy="4254500"/>
          </a:xfrm>
          <a:prstGeom prst="rect">
            <a:avLst/>
          </a:prstGeom>
          <a:ln w="12700">
            <a:miter lim="400000"/>
          </a:ln>
        </p:spPr>
      </p:pic>
      <p:sp>
        <p:nvSpPr>
          <p:cNvPr id="281" name="Shape 281"/>
          <p:cNvSpPr/>
          <p:nvPr/>
        </p:nvSpPr>
        <p:spPr>
          <a:xfrm>
            <a:off x="1543050" y="5892800"/>
            <a:ext cx="9918700" cy="2255521"/>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spAutoFit/>
          </a:bodyPr>
          <a:lstStyle/>
          <a:p>
            <a:pPr lvl="0" algn="l" defTabSz="457200">
              <a:lnSpc>
                <a:spcPct val="120000"/>
              </a:lnSpc>
              <a:spcBef>
                <a:spcPts val="1200"/>
              </a:spcBef>
              <a:defRPr sz="1800">
                <a:solidFill>
                  <a:srgbClr val="000000"/>
                </a:solidFill>
              </a:defRPr>
            </a:pPr>
            <a:r>
              <a:rPr sz="3200">
                <a:solidFill>
                  <a:srgbClr val="3D4A2F"/>
                </a:solidFill>
                <a:latin typeface="Georgia Bold"/>
                <a:ea typeface="Georgia Bold"/>
                <a:cs typeface="Georgia Bold"/>
                <a:sym typeface="Georgia Bold"/>
              </a:rPr>
              <a:t>The Six Day War 1967</a:t>
            </a:r>
          </a:p>
          <a:p>
            <a:pPr lvl="0" algn="l" defTabSz="457200">
              <a:lnSpc>
                <a:spcPct val="120000"/>
              </a:lnSpc>
              <a:spcBef>
                <a:spcPts val="1200"/>
              </a:spcBef>
              <a:defRPr sz="1800">
                <a:solidFill>
                  <a:srgbClr val="000000"/>
                </a:solidFill>
              </a:defRPr>
            </a:pPr>
            <a:r>
              <a:rPr sz="3200">
                <a:solidFill>
                  <a:srgbClr val="3D4A2F"/>
                </a:solidFill>
                <a:latin typeface="Georgia"/>
                <a:ea typeface="Georgia"/>
                <a:cs typeface="Georgia"/>
                <a:sym typeface="Georgia"/>
              </a:rPr>
              <a:t>Israel faced Egypt, Jordan, Syria, and Iraq, with Saudi Arabia, Sudan, Tunisia, Morocco, and Algeria contributing troops and arms.</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Shape 59"/>
          <p:cNvSpPr>
            <a:spLocks noGrp="1"/>
          </p:cNvSpPr>
          <p:nvPr>
            <p:ph type="body" idx="4294967295"/>
          </p:nvPr>
        </p:nvSpPr>
        <p:spPr>
          <a:xfrm>
            <a:off x="990600" y="3733800"/>
            <a:ext cx="7569200" cy="6705600"/>
          </a:xfrm>
          <a:prstGeom prst="rect">
            <a:avLst/>
          </a:prstGeom>
        </p:spPr>
        <p:txBody>
          <a:bodyPr lIns="0" tIns="0" rIns="0" bIns="0" anchor="t">
            <a:normAutofit/>
          </a:bodyPr>
          <a:lstStyle/>
          <a:p>
            <a:pPr marL="0" lvl="0" indent="0">
              <a:spcBef>
                <a:spcPts val="1200"/>
              </a:spcBef>
              <a:buSzTx/>
              <a:buNone/>
              <a:defRPr sz="1800">
                <a:solidFill>
                  <a:srgbClr val="000000"/>
                </a:solidFill>
              </a:defRPr>
            </a:pPr>
            <a:r>
              <a:rPr sz="3200">
                <a:solidFill>
                  <a:srgbClr val="3D4A2F"/>
                </a:solidFill>
              </a:rPr>
              <a:t> Contrast </a:t>
            </a:r>
            <a:r>
              <a:rPr sz="3200">
                <a:solidFill>
                  <a:srgbClr val="3D4A2F"/>
                </a:solidFill>
                <a:latin typeface="Georgia Bold"/>
                <a:ea typeface="Georgia Bold"/>
                <a:cs typeface="Georgia Bold"/>
                <a:sym typeface="Georgia Bold"/>
              </a:rPr>
              <a:t>astrology</a:t>
            </a:r>
            <a:r>
              <a:rPr sz="3200">
                <a:solidFill>
                  <a:srgbClr val="3D4A2F"/>
                </a:solidFill>
              </a:rPr>
              <a:t>  </a:t>
            </a:r>
            <a:br>
              <a:rPr sz="3200">
                <a:solidFill>
                  <a:srgbClr val="3D4A2F"/>
                </a:solidFill>
              </a:rPr>
            </a:br>
            <a:r>
              <a:rPr sz="3200">
                <a:solidFill>
                  <a:srgbClr val="3D4A2F"/>
                </a:solidFill>
              </a:rPr>
              <a:t/>
            </a:r>
            <a:br>
              <a:rPr sz="3200">
                <a:solidFill>
                  <a:srgbClr val="3D4A2F"/>
                </a:solidFill>
              </a:rPr>
            </a:br>
            <a:r>
              <a:rPr sz="3200">
                <a:solidFill>
                  <a:srgbClr val="3D4A2F"/>
                </a:solidFill>
              </a:rPr>
              <a:t>It is also usually wrong</a:t>
            </a:r>
            <a:br>
              <a:rPr sz="3200">
                <a:solidFill>
                  <a:srgbClr val="3D4A2F"/>
                </a:solidFill>
              </a:rPr>
            </a:br>
            <a:r>
              <a:rPr sz="3200">
                <a:solidFill>
                  <a:srgbClr val="3D4A2F"/>
                </a:solidFill>
              </a:rPr>
              <a:t/>
            </a:r>
            <a:br>
              <a:rPr sz="3200">
                <a:solidFill>
                  <a:srgbClr val="3D4A2F"/>
                </a:solidFill>
              </a:rPr>
            </a:br>
            <a:r>
              <a:rPr sz="3200">
                <a:solidFill>
                  <a:srgbClr val="3D4A2F"/>
                </a:solidFill>
              </a:rPr>
              <a:t>Two famous astrologers in Britain predicted Hitler would </a:t>
            </a:r>
            <a:r>
              <a:rPr sz="3200" i="1">
                <a:solidFill>
                  <a:srgbClr val="3D4A2F"/>
                </a:solidFill>
              </a:rPr>
              <a:t>not</a:t>
            </a:r>
            <a:r>
              <a:rPr sz="3200">
                <a:solidFill>
                  <a:srgbClr val="3D4A2F"/>
                </a:solidFill>
              </a:rPr>
              <a:t> start World War II. Edward Lyndoe said, “The Nazis attacking Britain? Don’t make me laugh! Not a sign in my charts” (June 25, 1939).</a:t>
            </a:r>
          </a:p>
        </p:txBody>
      </p:sp>
      <p:pic>
        <p:nvPicPr>
          <p:cNvPr id="60" name="image.jpg"/>
          <p:cNvPicPr/>
          <p:nvPr/>
        </p:nvPicPr>
        <p:blipFill>
          <a:blip r:embed="rId2">
            <a:extLst/>
          </a:blip>
          <a:stretch>
            <a:fillRect/>
          </a:stretch>
        </p:blipFill>
        <p:spPr>
          <a:xfrm>
            <a:off x="7518400" y="1092200"/>
            <a:ext cx="4457700" cy="44577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 name="Shape 283"/>
          <p:cNvSpPr>
            <a:spLocks noGrp="1"/>
          </p:cNvSpPr>
          <p:nvPr>
            <p:ph type="body" idx="4294967295"/>
          </p:nvPr>
        </p:nvSpPr>
        <p:spPr>
          <a:xfrm>
            <a:off x="5143500" y="4559300"/>
            <a:ext cx="6477000" cy="3911600"/>
          </a:xfrm>
          <a:prstGeom prst="rect">
            <a:avLst/>
          </a:prstGeom>
        </p:spPr>
        <p:txBody>
          <a:bodyPr lIns="0" tIns="0" rIns="0" bIns="0" anchor="t">
            <a:normAutofit/>
          </a:bodyPr>
          <a:lstStyle/>
          <a:p>
            <a:pPr marL="0" lvl="0" indent="0" algn="ctr">
              <a:spcBef>
                <a:spcPts val="1200"/>
              </a:spcBef>
              <a:buSzTx/>
              <a:buNone/>
              <a:defRPr sz="1800">
                <a:solidFill>
                  <a:srgbClr val="000000"/>
                </a:solidFill>
              </a:defRPr>
            </a:pPr>
            <a:r>
              <a:rPr sz="3200">
                <a:solidFill>
                  <a:srgbClr val="3D4A2F"/>
                </a:solidFill>
              </a:rPr>
              <a:t>“Our basic objective will be the destruction of Israel” </a:t>
            </a:r>
            <a:br>
              <a:rPr sz="3200">
                <a:solidFill>
                  <a:srgbClr val="3D4A2F"/>
                </a:solidFill>
              </a:rPr>
            </a:br>
            <a:r>
              <a:rPr sz="3200">
                <a:solidFill>
                  <a:srgbClr val="3D4A2F"/>
                </a:solidFill>
              </a:rPr>
              <a:t>-- </a:t>
            </a:r>
            <a:r>
              <a:rPr sz="3200" i="1">
                <a:solidFill>
                  <a:srgbClr val="3D4A2F"/>
                </a:solidFill>
              </a:rPr>
              <a:t>Egypt’s president Nasser</a:t>
            </a:r>
          </a:p>
        </p:txBody>
      </p:sp>
      <p:pic>
        <p:nvPicPr>
          <p:cNvPr id="284" name="image.png"/>
          <p:cNvPicPr/>
          <p:nvPr/>
        </p:nvPicPr>
        <p:blipFill>
          <a:blip r:embed="rId2">
            <a:extLst/>
          </a:blip>
          <a:stretch>
            <a:fillRect/>
          </a:stretch>
        </p:blipFill>
        <p:spPr>
          <a:xfrm>
            <a:off x="1227137" y="3149600"/>
            <a:ext cx="3035301" cy="47117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Shape 286"/>
          <p:cNvSpPr>
            <a:spLocks noGrp="1"/>
          </p:cNvSpPr>
          <p:nvPr>
            <p:ph type="body" idx="4294967295"/>
          </p:nvPr>
        </p:nvSpPr>
        <p:spPr>
          <a:xfrm>
            <a:off x="5689600" y="3657600"/>
            <a:ext cx="5702300" cy="4826000"/>
          </a:xfrm>
          <a:prstGeom prst="rect">
            <a:avLst/>
          </a:prstGeom>
        </p:spPr>
        <p:txBody>
          <a:bodyPr lIns="0" tIns="0" rIns="0" bIns="0" anchor="t">
            <a:normAutofit/>
          </a:bodyPr>
          <a:lstStyle/>
          <a:p>
            <a:pPr marL="0" lvl="0" indent="0" algn="ctr">
              <a:spcBef>
                <a:spcPts val="1200"/>
              </a:spcBef>
              <a:buSzTx/>
              <a:buNone/>
              <a:defRPr sz="1800">
                <a:solidFill>
                  <a:srgbClr val="000000"/>
                </a:solidFill>
              </a:defRPr>
            </a:pPr>
            <a:r>
              <a:rPr sz="3200">
                <a:solidFill>
                  <a:srgbClr val="3D4A2F"/>
                </a:solidFill>
              </a:rPr>
              <a:t> “Our forces are now entirely ready ... to initiate the act of liquidation itself” </a:t>
            </a:r>
            <a:br>
              <a:rPr sz="3200">
                <a:solidFill>
                  <a:srgbClr val="3D4A2F"/>
                </a:solidFill>
              </a:rPr>
            </a:br>
            <a:r>
              <a:rPr sz="3200">
                <a:solidFill>
                  <a:srgbClr val="3D4A2F"/>
                </a:solidFill>
              </a:rPr>
              <a:t>-- </a:t>
            </a:r>
            <a:r>
              <a:rPr sz="3200" i="1">
                <a:solidFill>
                  <a:srgbClr val="3D4A2F"/>
                </a:solidFill>
              </a:rPr>
              <a:t>Syria’s defense minister Hafez Assad</a:t>
            </a:r>
          </a:p>
        </p:txBody>
      </p:sp>
      <p:pic>
        <p:nvPicPr>
          <p:cNvPr id="287" name="image.png"/>
          <p:cNvPicPr/>
          <p:nvPr/>
        </p:nvPicPr>
        <p:blipFill>
          <a:blip r:embed="rId2">
            <a:extLst/>
          </a:blip>
          <a:srcRect l="20188" t="29998" r="19873" b="18750"/>
          <a:stretch>
            <a:fillRect/>
          </a:stretch>
        </p:blipFill>
        <p:spPr>
          <a:xfrm>
            <a:off x="1244600" y="2755900"/>
            <a:ext cx="3619501" cy="46863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Shape 289"/>
          <p:cNvSpPr>
            <a:spLocks noGrp="1"/>
          </p:cNvSpPr>
          <p:nvPr>
            <p:ph type="body" idx="4294967295"/>
          </p:nvPr>
        </p:nvSpPr>
        <p:spPr>
          <a:xfrm>
            <a:off x="6121400" y="4559300"/>
            <a:ext cx="5181600" cy="5334000"/>
          </a:xfrm>
          <a:prstGeom prst="rect">
            <a:avLst/>
          </a:prstGeom>
        </p:spPr>
        <p:txBody>
          <a:bodyPr lIns="0" tIns="0" rIns="0" bIns="0" anchor="t">
            <a:normAutofit/>
          </a:bodyPr>
          <a:lstStyle/>
          <a:p>
            <a:pPr marL="0" lvl="1" indent="228600" algn="ctr">
              <a:spcBef>
                <a:spcPts val="1200"/>
              </a:spcBef>
              <a:buSzTx/>
              <a:buNone/>
              <a:defRPr sz="1800">
                <a:solidFill>
                  <a:srgbClr val="000000"/>
                </a:solidFill>
              </a:defRPr>
            </a:pPr>
            <a:r>
              <a:rPr sz="3200">
                <a:solidFill>
                  <a:srgbClr val="3D4A2F"/>
                </a:solidFill>
              </a:rPr>
              <a:t> “Our goal is clear--to wipe Israel off the map” </a:t>
            </a:r>
            <a:br>
              <a:rPr sz="3200">
                <a:solidFill>
                  <a:srgbClr val="3D4A2F"/>
                </a:solidFill>
              </a:rPr>
            </a:br>
            <a:r>
              <a:rPr sz="3200">
                <a:solidFill>
                  <a:srgbClr val="3D4A2F"/>
                </a:solidFill>
              </a:rPr>
              <a:t>-- </a:t>
            </a:r>
            <a:r>
              <a:rPr sz="3200" i="1">
                <a:solidFill>
                  <a:srgbClr val="3D4A2F"/>
                </a:solidFill>
              </a:rPr>
              <a:t>Iraq’s president Abdur Rahman Aref</a:t>
            </a:r>
          </a:p>
        </p:txBody>
      </p:sp>
      <p:pic>
        <p:nvPicPr>
          <p:cNvPr id="290" name="image.jpg"/>
          <p:cNvPicPr/>
          <p:nvPr/>
        </p:nvPicPr>
        <p:blipFill>
          <a:blip r:embed="rId2">
            <a:extLst/>
          </a:blip>
          <a:stretch>
            <a:fillRect/>
          </a:stretch>
        </p:blipFill>
        <p:spPr>
          <a:xfrm>
            <a:off x="1689100" y="2705100"/>
            <a:ext cx="3243263" cy="43434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Shape 292"/>
          <p:cNvSpPr>
            <a:spLocks noGrp="1"/>
          </p:cNvSpPr>
          <p:nvPr>
            <p:ph type="body" idx="4294967295"/>
          </p:nvPr>
        </p:nvSpPr>
        <p:spPr>
          <a:xfrm>
            <a:off x="6223000" y="4152900"/>
            <a:ext cx="5791200" cy="53213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 Israel faced 250,000 troops, 2,000 tanks, and 700 aircraft. America and France imposed an arms embargo on Israel, but the Soviet Union flooded the Arabs with war material. </a:t>
            </a:r>
          </a:p>
        </p:txBody>
      </p:sp>
      <p:pic>
        <p:nvPicPr>
          <p:cNvPr id="293" name="image.png"/>
          <p:cNvPicPr/>
          <p:nvPr/>
        </p:nvPicPr>
        <p:blipFill>
          <a:blip r:embed="rId2">
            <a:extLst/>
          </a:blip>
          <a:stretch>
            <a:fillRect/>
          </a:stretch>
        </p:blipFill>
        <p:spPr>
          <a:xfrm>
            <a:off x="927100" y="1828800"/>
            <a:ext cx="4572000" cy="6096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Shape 295"/>
          <p:cNvSpPr>
            <a:spLocks noGrp="1"/>
          </p:cNvSpPr>
          <p:nvPr>
            <p:ph type="body" idx="4294967295"/>
          </p:nvPr>
        </p:nvSpPr>
        <p:spPr>
          <a:xfrm>
            <a:off x="7505700" y="2501900"/>
            <a:ext cx="4762501" cy="58293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  Israel captured the Sinai, the Gaza Strip, the Golan Heights, the West Bank, and East Jerusalem, more than tripling the amount of territory she controlled.</a:t>
            </a:r>
          </a:p>
        </p:txBody>
      </p:sp>
      <p:pic>
        <p:nvPicPr>
          <p:cNvPr id="296" name="image.jpg"/>
          <p:cNvPicPr/>
          <p:nvPr/>
        </p:nvPicPr>
        <p:blipFill>
          <a:blip r:embed="rId2">
            <a:extLst/>
          </a:blip>
          <a:stretch>
            <a:fillRect/>
          </a:stretch>
        </p:blipFill>
        <p:spPr>
          <a:xfrm>
            <a:off x="1098550" y="711200"/>
            <a:ext cx="5530850" cy="3619500"/>
          </a:xfrm>
          <a:prstGeom prst="rect">
            <a:avLst/>
          </a:prstGeom>
          <a:ln w="12700">
            <a:miter lim="400000"/>
          </a:ln>
        </p:spPr>
      </p:pic>
      <p:pic>
        <p:nvPicPr>
          <p:cNvPr id="297" name="image.jpg"/>
          <p:cNvPicPr/>
          <p:nvPr/>
        </p:nvPicPr>
        <p:blipFill>
          <a:blip r:embed="rId3">
            <a:extLst/>
          </a:blip>
          <a:stretch>
            <a:fillRect/>
          </a:stretch>
        </p:blipFill>
        <p:spPr>
          <a:xfrm rot="21166505">
            <a:off x="849312" y="4300537"/>
            <a:ext cx="5259388" cy="317976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 name="Shape 299"/>
          <p:cNvSpPr>
            <a:spLocks noGrp="1"/>
          </p:cNvSpPr>
          <p:nvPr>
            <p:ph type="body" idx="4294967295"/>
          </p:nvPr>
        </p:nvSpPr>
        <p:spPr>
          <a:xfrm>
            <a:off x="5372100" y="2209800"/>
            <a:ext cx="6680200" cy="6311900"/>
          </a:xfrm>
          <a:prstGeom prst="rect">
            <a:avLst/>
          </a:prstGeom>
        </p:spPr>
        <p:txBody>
          <a:bodyPr lIns="0" tIns="0" rIns="0" bIns="0" anchor="t">
            <a:normAutofit/>
          </a:bodyPr>
          <a:lstStyle/>
          <a:p>
            <a:pPr marL="0" lvl="0" indent="0" algn="ctr">
              <a:spcBef>
                <a:spcPts val="1200"/>
              </a:spcBef>
              <a:buSzTx/>
              <a:buNone/>
              <a:defRPr sz="1800">
                <a:solidFill>
                  <a:srgbClr val="000000"/>
                </a:solidFill>
              </a:defRPr>
            </a:pPr>
            <a:r>
              <a:rPr sz="3200">
                <a:solidFill>
                  <a:srgbClr val="3D4A2F"/>
                </a:solidFill>
                <a:latin typeface="Georgia Bold"/>
                <a:ea typeface="Georgia Bold"/>
                <a:cs typeface="Georgia Bold"/>
                <a:sym typeface="Georgia Bold"/>
              </a:rPr>
              <a:t>The Yom Kippur War 1973</a:t>
            </a:r>
            <a:endParaRPr sz="3200">
              <a:solidFill>
                <a:srgbClr val="3D4A2F"/>
              </a:solidFill>
            </a:endParaRPr>
          </a:p>
          <a:p>
            <a:pPr marL="0" lvl="0" indent="0" algn="ctr">
              <a:spcBef>
                <a:spcPts val="1200"/>
              </a:spcBef>
              <a:buSzPct val="125000"/>
              <a:buFont typeface="Zapf Dingbats"/>
              <a:defRPr sz="1800">
                <a:solidFill>
                  <a:srgbClr val="000000"/>
                </a:solidFill>
              </a:defRPr>
            </a:pPr>
            <a:r>
              <a:rPr sz="2800">
                <a:solidFill>
                  <a:srgbClr val="3D4A2F"/>
                </a:solidFill>
              </a:rPr>
              <a:t> </a:t>
            </a:r>
            <a:r>
              <a:rPr sz="3200">
                <a:solidFill>
                  <a:srgbClr val="3D4A2F"/>
                </a:solidFill>
              </a:rPr>
              <a:t>Israel was attacked on the Day of Atonement by </a:t>
            </a:r>
            <a:r>
              <a:rPr sz="3200">
                <a:solidFill>
                  <a:srgbClr val="3D4A2F"/>
                </a:solidFill>
                <a:latin typeface="Georgia Bold"/>
                <a:ea typeface="Georgia Bold"/>
                <a:cs typeface="Georgia Bold"/>
                <a:sym typeface="Georgia Bold"/>
              </a:rPr>
              <a:t>Egypt</a:t>
            </a:r>
            <a:r>
              <a:rPr sz="3200">
                <a:solidFill>
                  <a:srgbClr val="3D4A2F"/>
                </a:solidFill>
              </a:rPr>
              <a:t> in the south and </a:t>
            </a:r>
            <a:r>
              <a:rPr sz="3200">
                <a:solidFill>
                  <a:srgbClr val="3D4A2F"/>
                </a:solidFill>
                <a:latin typeface="Georgia Bold"/>
                <a:ea typeface="Georgia Bold"/>
                <a:cs typeface="Georgia Bold"/>
                <a:sym typeface="Georgia Bold"/>
              </a:rPr>
              <a:t>Syria</a:t>
            </a:r>
            <a:r>
              <a:rPr sz="3200">
                <a:solidFill>
                  <a:srgbClr val="3D4A2F"/>
                </a:solidFill>
              </a:rPr>
              <a:t> in the north</a:t>
            </a:r>
          </a:p>
          <a:p>
            <a:pPr marL="0" lvl="0" indent="0" algn="ctr">
              <a:spcBef>
                <a:spcPts val="1200"/>
              </a:spcBef>
              <a:buSzPct val="125000"/>
              <a:buFont typeface="Zapf Dingbats"/>
              <a:defRPr sz="1800">
                <a:solidFill>
                  <a:srgbClr val="000000"/>
                </a:solidFill>
              </a:defRPr>
            </a:pPr>
            <a:r>
              <a:rPr sz="3200">
                <a:solidFill>
                  <a:srgbClr val="3D4A2F"/>
                </a:solidFill>
              </a:rPr>
              <a:t> Joined by Lebanon, Iraq, Kuwait, Jordan, Saudi Arabia, Algeria, Tunisia, Libya, Sudan, Uganda, Cuba, Morocco, Pakistan</a:t>
            </a:r>
          </a:p>
          <a:p>
            <a:pPr marL="0" lvl="0" indent="0" algn="ctr">
              <a:spcBef>
                <a:spcPts val="1200"/>
              </a:spcBef>
              <a:buSzPct val="125000"/>
              <a:buFont typeface="Zapf Dingbats"/>
              <a:defRPr sz="1800">
                <a:solidFill>
                  <a:srgbClr val="000000"/>
                </a:solidFill>
              </a:defRPr>
            </a:pPr>
            <a:r>
              <a:rPr sz="3200">
                <a:solidFill>
                  <a:srgbClr val="3D4A2F"/>
                </a:solidFill>
              </a:rPr>
              <a:t> The Soviet Union provided planes, tanks, and armaments of all sorts</a:t>
            </a:r>
          </a:p>
        </p:txBody>
      </p:sp>
      <p:pic>
        <p:nvPicPr>
          <p:cNvPr id="300" name="image.png"/>
          <p:cNvPicPr/>
          <p:nvPr/>
        </p:nvPicPr>
        <p:blipFill>
          <a:blip r:embed="rId2">
            <a:extLst/>
          </a:blip>
          <a:stretch>
            <a:fillRect/>
          </a:stretch>
        </p:blipFill>
        <p:spPr>
          <a:xfrm rot="21578458">
            <a:off x="1270000" y="2306637"/>
            <a:ext cx="3543300" cy="61214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Shape 302"/>
          <p:cNvSpPr>
            <a:spLocks noGrp="1"/>
          </p:cNvSpPr>
          <p:nvPr>
            <p:ph type="body" idx="4294967295"/>
          </p:nvPr>
        </p:nvSpPr>
        <p:spPr>
          <a:xfrm>
            <a:off x="1600200" y="6896100"/>
            <a:ext cx="9791700" cy="65532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 Israel was massively outgunned; in the north it was 170 tanks against 1,700 tanks and 60 artillery pieces </a:t>
            </a:r>
          </a:p>
        </p:txBody>
      </p:sp>
      <p:pic>
        <p:nvPicPr>
          <p:cNvPr id="303" name="image.jpg"/>
          <p:cNvPicPr/>
          <p:nvPr/>
        </p:nvPicPr>
        <p:blipFill>
          <a:blip r:embed="rId2">
            <a:extLst/>
          </a:blip>
          <a:stretch>
            <a:fillRect/>
          </a:stretch>
        </p:blipFill>
        <p:spPr>
          <a:xfrm>
            <a:off x="711200" y="812800"/>
            <a:ext cx="5132388" cy="3810000"/>
          </a:xfrm>
          <a:prstGeom prst="rect">
            <a:avLst/>
          </a:prstGeom>
          <a:ln w="12700">
            <a:miter lim="400000"/>
          </a:ln>
        </p:spPr>
      </p:pic>
      <p:pic>
        <p:nvPicPr>
          <p:cNvPr id="304" name="image.jpg"/>
          <p:cNvPicPr/>
          <p:nvPr/>
        </p:nvPicPr>
        <p:blipFill>
          <a:blip r:embed="rId3">
            <a:extLst/>
          </a:blip>
          <a:stretch>
            <a:fillRect/>
          </a:stretch>
        </p:blipFill>
        <p:spPr>
          <a:xfrm>
            <a:off x="6286500" y="1892300"/>
            <a:ext cx="6019800" cy="40132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 name="Shape 306"/>
          <p:cNvSpPr>
            <a:spLocks noGrp="1"/>
          </p:cNvSpPr>
          <p:nvPr>
            <p:ph type="body" idx="4294967295"/>
          </p:nvPr>
        </p:nvSpPr>
        <p:spPr>
          <a:xfrm>
            <a:off x="6337300" y="5054600"/>
            <a:ext cx="5829300" cy="42799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 Israel’s Defense Secretary Moshe Dayan urged Prime Minister Golda Meir to authorize use of nuclear weapons.</a:t>
            </a:r>
          </a:p>
        </p:txBody>
      </p:sp>
      <p:pic>
        <p:nvPicPr>
          <p:cNvPr id="307" name="image.png"/>
          <p:cNvPicPr/>
          <p:nvPr/>
        </p:nvPicPr>
        <p:blipFill>
          <a:blip r:embed="rId2">
            <a:extLst/>
          </a:blip>
          <a:stretch>
            <a:fillRect/>
          </a:stretch>
        </p:blipFill>
        <p:spPr>
          <a:xfrm>
            <a:off x="876300" y="2217737"/>
            <a:ext cx="4991100" cy="52959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Shape 309"/>
          <p:cNvSpPr>
            <a:spLocks noGrp="1"/>
          </p:cNvSpPr>
          <p:nvPr>
            <p:ph type="body" idx="4294967295"/>
          </p:nvPr>
        </p:nvSpPr>
        <p:spPr>
          <a:xfrm>
            <a:off x="2971800" y="6388100"/>
            <a:ext cx="9652000" cy="6172201"/>
          </a:xfrm>
          <a:prstGeom prst="rect">
            <a:avLst/>
          </a:prstGeom>
        </p:spPr>
        <p:txBody>
          <a:bodyPr lIns="0" tIns="0" rIns="0" bIns="0" anchor="t">
            <a:normAutofit/>
          </a:bodyPr>
          <a:lstStyle/>
          <a:p>
            <a:pPr marL="0" lvl="0" indent="0" algn="ctr">
              <a:spcBef>
                <a:spcPts val="1200"/>
              </a:spcBef>
              <a:buSzTx/>
              <a:buNone/>
              <a:defRPr sz="1800">
                <a:solidFill>
                  <a:srgbClr val="000000"/>
                </a:solidFill>
              </a:defRPr>
            </a:pPr>
            <a:r>
              <a:rPr sz="3000">
                <a:solidFill>
                  <a:srgbClr val="3D4A2F"/>
                </a:solidFill>
                <a:latin typeface="Georgia Bold"/>
                <a:ea typeface="Georgia Bold"/>
                <a:cs typeface="Georgia Bold"/>
                <a:sym typeface="Georgia Bold"/>
              </a:rPr>
              <a:t> </a:t>
            </a:r>
            <a:r>
              <a:rPr sz="3200">
                <a:solidFill>
                  <a:srgbClr val="3D4A2F"/>
                </a:solidFill>
                <a:latin typeface="Georgia Bold"/>
                <a:ea typeface="Georgia Bold"/>
                <a:cs typeface="Georgia Bold"/>
                <a:sym typeface="Georgia Bold"/>
              </a:rPr>
              <a:t>Operation Nickel Grass </a:t>
            </a:r>
            <a:br>
              <a:rPr sz="3200">
                <a:solidFill>
                  <a:srgbClr val="3D4A2F"/>
                </a:solidFill>
                <a:latin typeface="Georgia Bold"/>
                <a:ea typeface="Georgia Bold"/>
                <a:cs typeface="Georgia Bold"/>
                <a:sym typeface="Georgia Bold"/>
              </a:rPr>
            </a:br>
            <a:r>
              <a:rPr sz="3200">
                <a:solidFill>
                  <a:srgbClr val="3D4A2F"/>
                </a:solidFill>
              </a:rPr>
              <a:t>provided 22,000 tons of armaments.</a:t>
            </a:r>
          </a:p>
          <a:p>
            <a:pPr marL="0" lvl="0" indent="0" algn="ctr">
              <a:spcBef>
                <a:spcPts val="1200"/>
              </a:spcBef>
              <a:buSzTx/>
              <a:buNone/>
              <a:defRPr sz="1800">
                <a:solidFill>
                  <a:srgbClr val="000000"/>
                </a:solidFill>
              </a:defRPr>
            </a:pPr>
            <a:r>
              <a:rPr sz="3200">
                <a:solidFill>
                  <a:srgbClr val="3D4A2F"/>
                </a:solidFill>
              </a:rPr>
              <a:t> Israel rallied her forces and came with 60 miles of Cairo and within shelling distance of Damascus</a:t>
            </a:r>
            <a:r>
              <a:rPr sz="3000">
                <a:solidFill>
                  <a:srgbClr val="3D4A2F"/>
                </a:solidFill>
              </a:rPr>
              <a:t>.</a:t>
            </a:r>
          </a:p>
        </p:txBody>
      </p:sp>
      <p:pic>
        <p:nvPicPr>
          <p:cNvPr id="310" name="image.png"/>
          <p:cNvPicPr/>
          <p:nvPr/>
        </p:nvPicPr>
        <p:blipFill>
          <a:blip r:embed="rId2">
            <a:extLst/>
          </a:blip>
          <a:stretch>
            <a:fillRect/>
          </a:stretch>
        </p:blipFill>
        <p:spPr>
          <a:xfrm>
            <a:off x="717550" y="965200"/>
            <a:ext cx="6503988" cy="4597400"/>
          </a:xfrm>
          <a:prstGeom prst="rect">
            <a:avLst/>
          </a:prstGeom>
          <a:ln w="12700">
            <a:miter lim="400000"/>
          </a:ln>
          <a:effectLst>
            <a:outerShdw blurRad="177800" dist="139699" dir="2040002" rotWithShape="0">
              <a:srgbClr val="000000">
                <a:alpha val="44999"/>
              </a:srgbClr>
            </a:outerShdw>
          </a:effectLst>
        </p:spPr>
      </p:pic>
    </p:spTree>
  </p:cSld>
  <p:clrMapOvr>
    <a:masterClrMapping/>
  </p:clrMapOvr>
  <p:transition spd="med"/>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2" name="image.png"/>
          <p:cNvPicPr/>
          <p:nvPr/>
        </p:nvPicPr>
        <p:blipFill>
          <a:blip r:embed="rId2">
            <a:extLst/>
          </a:blip>
          <a:stretch>
            <a:fillRect/>
          </a:stretch>
        </p:blipFill>
        <p:spPr>
          <a:xfrm>
            <a:off x="812800" y="990600"/>
            <a:ext cx="11391900" cy="5080000"/>
          </a:xfrm>
          <a:prstGeom prst="rect">
            <a:avLst/>
          </a:prstGeom>
          <a:ln w="12700">
            <a:miter lim="400000"/>
          </a:ln>
        </p:spPr>
      </p:pic>
      <p:sp>
        <p:nvSpPr>
          <p:cNvPr id="313" name="Shape 313"/>
          <p:cNvSpPr/>
          <p:nvPr/>
        </p:nvSpPr>
        <p:spPr>
          <a:xfrm>
            <a:off x="420687" y="6708140"/>
            <a:ext cx="12153901" cy="164592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defTabSz="457200">
              <a:lnSpc>
                <a:spcPct val="130000"/>
              </a:lnSpc>
              <a:spcBef>
                <a:spcPts val="0"/>
              </a:spcBef>
              <a:defRPr sz="1800">
                <a:solidFill>
                  <a:srgbClr val="000000"/>
                </a:solidFill>
              </a:defRPr>
            </a:pPr>
            <a:r>
              <a:rPr sz="3200">
                <a:solidFill>
                  <a:srgbClr val="3D4A2F"/>
                </a:solidFill>
                <a:latin typeface="Georgia"/>
                <a:ea typeface="Georgia"/>
                <a:cs typeface="Georgia"/>
                <a:sym typeface="Georgia"/>
              </a:rPr>
              <a:t>RECENT DECADES</a:t>
            </a:r>
          </a:p>
          <a:p>
            <a:pPr lvl="0" defTabSz="457200">
              <a:lnSpc>
                <a:spcPct val="130000"/>
              </a:lnSpc>
              <a:spcBef>
                <a:spcPts val="0"/>
              </a:spcBef>
              <a:defRPr sz="1800">
                <a:solidFill>
                  <a:srgbClr val="000000"/>
                </a:solidFill>
              </a:defRPr>
            </a:pPr>
            <a:r>
              <a:rPr sz="3200">
                <a:solidFill>
                  <a:srgbClr val="3D4A2F"/>
                </a:solidFill>
                <a:latin typeface="Georgia"/>
                <a:ea typeface="Georgia"/>
                <a:cs typeface="Georgia"/>
                <a:sym typeface="Georgia"/>
              </a:rPr>
              <a:t>Continual conflict with Palestine Authority, the Palestine Liberation Organization, Hamas, Hezbollah, and Islamic Jihad. </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Shape 62"/>
          <p:cNvSpPr>
            <a:spLocks noGrp="1"/>
          </p:cNvSpPr>
          <p:nvPr>
            <p:ph type="body" idx="4294967295"/>
          </p:nvPr>
        </p:nvSpPr>
        <p:spPr>
          <a:xfrm>
            <a:off x="1282700" y="4660899"/>
            <a:ext cx="8788400" cy="6705601"/>
          </a:xfrm>
          <a:prstGeom prst="rect">
            <a:avLst/>
          </a:prstGeom>
        </p:spPr>
        <p:txBody>
          <a:bodyPr lIns="0" tIns="0" rIns="0" bIns="0" anchor="t">
            <a:normAutofit/>
          </a:bodyPr>
          <a:lstStyle/>
          <a:p>
            <a:pPr marL="0" lvl="0" indent="0">
              <a:spcBef>
                <a:spcPts val="1200"/>
              </a:spcBef>
              <a:buSzTx/>
              <a:buNone/>
              <a:defRPr sz="1800">
                <a:solidFill>
                  <a:srgbClr val="000000"/>
                </a:solidFill>
              </a:defRPr>
            </a:pPr>
            <a:r>
              <a:rPr sz="3200">
                <a:solidFill>
                  <a:srgbClr val="3D4A2F"/>
                </a:solidFill>
              </a:rPr>
              <a:t> Contrast </a:t>
            </a:r>
            <a:r>
              <a:rPr sz="3200">
                <a:solidFill>
                  <a:srgbClr val="3D4A2F"/>
                </a:solidFill>
                <a:latin typeface="Georgia Bold"/>
                <a:ea typeface="Georgia Bold"/>
                <a:cs typeface="Georgia Bold"/>
                <a:sym typeface="Georgia Bold"/>
              </a:rPr>
              <a:t>Jeane Dixon</a:t>
            </a:r>
            <a:endParaRPr sz="3200">
              <a:solidFill>
                <a:srgbClr val="3D4A2F"/>
              </a:solidFill>
            </a:endParaRPr>
          </a:p>
          <a:p>
            <a:pPr marL="0" lvl="0" indent="0">
              <a:spcBef>
                <a:spcPts val="1200"/>
              </a:spcBef>
              <a:buSzTx/>
              <a:buNone/>
              <a:defRPr sz="1800">
                <a:solidFill>
                  <a:srgbClr val="000000"/>
                </a:solidFill>
              </a:defRPr>
            </a:pPr>
            <a:endParaRPr sz="3200">
              <a:solidFill>
                <a:srgbClr val="3D4A2F"/>
              </a:solidFill>
            </a:endParaRPr>
          </a:p>
          <a:p>
            <a:pPr marL="0" lvl="0" indent="0">
              <a:spcBef>
                <a:spcPts val="1200"/>
              </a:spcBef>
              <a:buSzTx/>
              <a:buNone/>
              <a:defRPr sz="1800">
                <a:solidFill>
                  <a:srgbClr val="000000"/>
                </a:solidFill>
              </a:defRPr>
            </a:pPr>
            <a:r>
              <a:rPr sz="3200">
                <a:solidFill>
                  <a:srgbClr val="3D4A2F"/>
                </a:solidFill>
              </a:rPr>
              <a:t>- Soviets would beat the U.S. to the moon</a:t>
            </a:r>
          </a:p>
          <a:p>
            <a:pPr marL="0" lvl="0" indent="0">
              <a:spcBef>
                <a:spcPts val="1200"/>
              </a:spcBef>
              <a:buSzTx/>
              <a:buNone/>
              <a:defRPr sz="1800">
                <a:solidFill>
                  <a:srgbClr val="000000"/>
                </a:solidFill>
              </a:defRPr>
            </a:pPr>
            <a:r>
              <a:rPr sz="3200">
                <a:solidFill>
                  <a:srgbClr val="3D4A2F"/>
                </a:solidFill>
              </a:rPr>
              <a:t>- World War III would begin in 1958</a:t>
            </a:r>
          </a:p>
          <a:p>
            <a:pPr marL="0" lvl="0" indent="0">
              <a:spcBef>
                <a:spcPts val="1200"/>
              </a:spcBef>
              <a:buSzTx/>
              <a:buNone/>
              <a:defRPr sz="1800">
                <a:solidFill>
                  <a:srgbClr val="000000"/>
                </a:solidFill>
              </a:defRPr>
            </a:pPr>
            <a:r>
              <a:rPr sz="3200">
                <a:solidFill>
                  <a:srgbClr val="3D4A2F"/>
                </a:solidFill>
              </a:rPr>
              <a:t>- Cure for cancer in 1967</a:t>
            </a:r>
          </a:p>
        </p:txBody>
      </p:sp>
      <p:pic>
        <p:nvPicPr>
          <p:cNvPr id="63" name="image.jpg"/>
          <p:cNvPicPr/>
          <p:nvPr/>
        </p:nvPicPr>
        <p:blipFill>
          <a:blip r:embed="rId2">
            <a:extLst/>
          </a:blip>
          <a:stretch>
            <a:fillRect/>
          </a:stretch>
        </p:blipFill>
        <p:spPr>
          <a:xfrm>
            <a:off x="7747000" y="2197100"/>
            <a:ext cx="4000500" cy="300037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5" name="image.png"/>
          <p:cNvPicPr/>
          <p:nvPr/>
        </p:nvPicPr>
        <p:blipFill>
          <a:blip r:embed="rId2">
            <a:extLst/>
          </a:blip>
          <a:stretch>
            <a:fillRect/>
          </a:stretch>
        </p:blipFill>
        <p:spPr>
          <a:xfrm>
            <a:off x="3695700" y="2319337"/>
            <a:ext cx="5549900" cy="4602163"/>
          </a:xfrm>
          <a:prstGeom prst="rect">
            <a:avLst/>
          </a:prstGeom>
          <a:ln w="12700">
            <a:miter lim="400000"/>
          </a:ln>
        </p:spPr>
      </p:pic>
      <p:sp>
        <p:nvSpPr>
          <p:cNvPr id="316" name="Shape 316"/>
          <p:cNvSpPr/>
          <p:nvPr/>
        </p:nvSpPr>
        <p:spPr>
          <a:xfrm>
            <a:off x="730250" y="7381239"/>
            <a:ext cx="11480800" cy="2103122"/>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defTabSz="457200">
              <a:lnSpc>
                <a:spcPct val="120000"/>
              </a:lnSpc>
              <a:spcBef>
                <a:spcPts val="0"/>
              </a:spcBef>
              <a:defRPr sz="1800">
                <a:solidFill>
                  <a:srgbClr val="000000"/>
                </a:solidFill>
              </a:defRPr>
            </a:pPr>
            <a:r>
              <a:rPr sz="3200">
                <a:solidFill>
                  <a:srgbClr val="3D4A2F"/>
                </a:solidFill>
                <a:latin typeface="Georgia"/>
                <a:ea typeface="Georgia"/>
                <a:cs typeface="Georgia"/>
                <a:sym typeface="Georgia"/>
              </a:rPr>
              <a:t>“As the Third World took a commanding majority in U.N. membership, the organization lined up against Israel” (</a:t>
            </a:r>
            <a:r>
              <a:rPr sz="3200" i="1">
                <a:solidFill>
                  <a:srgbClr val="3D4A2F"/>
                </a:solidFill>
                <a:latin typeface="Georgia"/>
                <a:ea typeface="Georgia"/>
                <a:cs typeface="Georgia"/>
                <a:sym typeface="Georgia"/>
              </a:rPr>
              <a:t>United Nations</a:t>
            </a:r>
            <a:r>
              <a:rPr sz="3200">
                <a:solidFill>
                  <a:srgbClr val="3D4A2F"/>
                </a:solidFill>
                <a:latin typeface="Georgia"/>
                <a:ea typeface="Georgia"/>
                <a:cs typeface="Georgia"/>
                <a:sym typeface="Georgia"/>
              </a:rPr>
              <a:t>, p. 183).</a:t>
            </a:r>
          </a:p>
        </p:txBody>
      </p:sp>
      <p:pic>
        <p:nvPicPr>
          <p:cNvPr id="317" name="image.png"/>
          <p:cNvPicPr/>
          <p:nvPr/>
        </p:nvPicPr>
        <p:blipFill>
          <a:blip r:embed="rId3">
            <a:extLst/>
          </a:blip>
          <a:stretch>
            <a:fillRect/>
          </a:stretch>
        </p:blipFill>
        <p:spPr>
          <a:xfrm>
            <a:off x="79375" y="-847725"/>
            <a:ext cx="10929938" cy="287813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9" name="image.png"/>
          <p:cNvPicPr/>
          <p:nvPr/>
        </p:nvPicPr>
        <p:blipFill>
          <a:blip r:embed="rId2">
            <a:extLst/>
          </a:blip>
          <a:stretch>
            <a:fillRect/>
          </a:stretch>
        </p:blipFill>
        <p:spPr>
          <a:xfrm>
            <a:off x="7705725" y="2292350"/>
            <a:ext cx="4508500" cy="6210300"/>
          </a:xfrm>
          <a:prstGeom prst="rect">
            <a:avLst/>
          </a:prstGeom>
          <a:ln w="12700">
            <a:miter lim="400000"/>
          </a:ln>
        </p:spPr>
      </p:pic>
      <p:pic>
        <p:nvPicPr>
          <p:cNvPr id="320" name="image.png"/>
          <p:cNvPicPr/>
          <p:nvPr/>
        </p:nvPicPr>
        <p:blipFill>
          <a:blip r:embed="rId3">
            <a:extLst/>
          </a:blip>
          <a:stretch>
            <a:fillRect/>
          </a:stretch>
        </p:blipFill>
        <p:spPr>
          <a:xfrm>
            <a:off x="79375" y="-847725"/>
            <a:ext cx="10929938" cy="2828925"/>
          </a:xfrm>
          <a:prstGeom prst="rect">
            <a:avLst/>
          </a:prstGeom>
          <a:ln w="12700">
            <a:miter lim="400000"/>
          </a:ln>
          <a:effectLst>
            <a:outerShdw blurRad="25400" dist="12699" dir="5400000" rotWithShape="0">
              <a:srgbClr val="FFFFFF">
                <a:alpha val="74996"/>
              </a:srgbClr>
            </a:outerShdw>
          </a:effectLst>
        </p:spPr>
      </p:pic>
      <p:sp>
        <p:nvSpPr>
          <p:cNvPr id="321" name="Shape 321"/>
          <p:cNvSpPr>
            <a:spLocks noGrp="1"/>
          </p:cNvSpPr>
          <p:nvPr>
            <p:ph type="body" idx="4294967295"/>
          </p:nvPr>
        </p:nvSpPr>
        <p:spPr>
          <a:xfrm>
            <a:off x="1104900" y="3200400"/>
            <a:ext cx="6286500" cy="63246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 In a speech before the U.N. General Assembly 1975, Idi Amin, president of Uganda, called for “the extinction of Israel as a State”; U.N. ambassadors applauded throughout and gave Amin a standing ovation. </a:t>
            </a:r>
          </a:p>
        </p:txBody>
      </p:sp>
      <p:sp>
        <p:nvSpPr>
          <p:cNvPr id="322" name="Shape 322"/>
          <p:cNvSpPr/>
          <p:nvPr/>
        </p:nvSpPr>
        <p:spPr>
          <a:xfrm>
            <a:off x="3046412" y="8127999"/>
            <a:ext cx="4237014" cy="4064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wrap="none" lIns="0" tIns="0" rIns="0" bIns="0" anchor="ctr">
            <a:spAutoFit/>
          </a:bodyPr>
          <a:lstStyle>
            <a:lvl1pPr algn="l" defTabSz="457200">
              <a:lnSpc>
                <a:spcPct val="100000"/>
              </a:lnSpc>
              <a:spcBef>
                <a:spcPts val="0"/>
              </a:spcBef>
              <a:defRPr sz="2800" i="1">
                <a:solidFill>
                  <a:srgbClr val="3D4A2F"/>
                </a:solidFill>
                <a:latin typeface="Georgia"/>
                <a:ea typeface="Georgia"/>
                <a:cs typeface="Georgia"/>
                <a:sym typeface="Georgia"/>
              </a:defRPr>
            </a:lvl1pPr>
          </a:lstStyle>
          <a:p>
            <a:pPr lvl="0">
              <a:defRPr sz="1800" i="0">
                <a:solidFill>
                  <a:srgbClr val="000000"/>
                </a:solidFill>
              </a:defRPr>
            </a:pPr>
            <a:r>
              <a:rPr sz="2800" i="1">
                <a:solidFill>
                  <a:srgbClr val="3D4A2F"/>
                </a:solidFill>
              </a:rPr>
              <a:t>Idi Amin at the UN in 1975</a:t>
            </a:r>
          </a:p>
        </p:txBody>
      </p:sp>
    </p:spTree>
  </p:cSld>
  <p:clrMapOvr>
    <a:masterClrMapping/>
  </p:clrMapOvr>
  <p:transition spd="med"/>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4" name="image.png"/>
          <p:cNvPicPr/>
          <p:nvPr/>
        </p:nvPicPr>
        <p:blipFill>
          <a:blip r:embed="rId2">
            <a:extLst/>
          </a:blip>
          <a:stretch>
            <a:fillRect/>
          </a:stretch>
        </p:blipFill>
        <p:spPr>
          <a:xfrm>
            <a:off x="79375" y="-847725"/>
            <a:ext cx="10929938" cy="2828925"/>
          </a:xfrm>
          <a:prstGeom prst="rect">
            <a:avLst/>
          </a:prstGeom>
          <a:ln w="12700">
            <a:miter lim="400000"/>
          </a:ln>
          <a:effectLst>
            <a:outerShdw blurRad="25400" dist="12699" dir="5400000" rotWithShape="0">
              <a:srgbClr val="FFFFFF">
                <a:alpha val="74996"/>
              </a:srgbClr>
            </a:outerShdw>
          </a:effectLst>
        </p:spPr>
      </p:pic>
      <p:sp>
        <p:nvSpPr>
          <p:cNvPr id="325" name="Shape 325"/>
          <p:cNvSpPr>
            <a:spLocks noGrp="1"/>
          </p:cNvSpPr>
          <p:nvPr>
            <p:ph type="body" idx="4294967295"/>
          </p:nvPr>
        </p:nvSpPr>
        <p:spPr>
          <a:xfrm>
            <a:off x="2057400" y="7569200"/>
            <a:ext cx="9550400" cy="32385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  November 1975, the U.N. General Assembly passed a resolution stating that “Zionism is racism.” </a:t>
            </a:r>
          </a:p>
        </p:txBody>
      </p:sp>
      <p:pic>
        <p:nvPicPr>
          <p:cNvPr id="326" name="image.jpg"/>
          <p:cNvPicPr/>
          <p:nvPr/>
        </p:nvPicPr>
        <p:blipFill>
          <a:blip r:embed="rId3">
            <a:extLst/>
          </a:blip>
          <a:stretch>
            <a:fillRect/>
          </a:stretch>
        </p:blipFill>
        <p:spPr>
          <a:xfrm>
            <a:off x="2844800" y="2095500"/>
            <a:ext cx="7315200" cy="49022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Shape 328"/>
          <p:cNvSpPr/>
          <p:nvPr/>
        </p:nvSpPr>
        <p:spPr>
          <a:xfrm>
            <a:off x="2652117" y="8356600"/>
            <a:ext cx="7700566" cy="4572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wrap="none" lIns="0" tIns="0" rIns="0" bIns="0" anchor="ctr">
            <a:spAutoFit/>
          </a:bodyPr>
          <a:lstStyle>
            <a:lvl1pPr algn="l" defTabSz="457200">
              <a:lnSpc>
                <a:spcPct val="100000"/>
              </a:lnSpc>
              <a:spcBef>
                <a:spcPts val="0"/>
              </a:spcBef>
              <a:defRPr>
                <a:solidFill>
                  <a:srgbClr val="3D4A2F"/>
                </a:solidFill>
                <a:latin typeface="Georgia"/>
                <a:ea typeface="Georgia"/>
                <a:cs typeface="Georgia"/>
                <a:sym typeface="Georgia"/>
              </a:defRPr>
            </a:lvl1pPr>
          </a:lstStyle>
          <a:p>
            <a:pPr lvl="0">
              <a:defRPr sz="1800">
                <a:solidFill>
                  <a:srgbClr val="000000"/>
                </a:solidFill>
              </a:defRPr>
            </a:pPr>
            <a:r>
              <a:rPr sz="3200">
                <a:solidFill>
                  <a:srgbClr val="3D4A2F"/>
                </a:solidFill>
              </a:rPr>
              <a:t>Israel’s modern state is a continual miracle</a:t>
            </a:r>
          </a:p>
        </p:txBody>
      </p:sp>
      <p:pic>
        <p:nvPicPr>
          <p:cNvPr id="329" name="image.png"/>
          <p:cNvPicPr/>
          <p:nvPr/>
        </p:nvPicPr>
        <p:blipFill>
          <a:blip r:embed="rId2">
            <a:extLst/>
          </a:blip>
          <a:stretch>
            <a:fillRect/>
          </a:stretch>
        </p:blipFill>
        <p:spPr>
          <a:xfrm>
            <a:off x="3327400" y="965200"/>
            <a:ext cx="6350000" cy="6438900"/>
          </a:xfrm>
          <a:prstGeom prst="rect">
            <a:avLst/>
          </a:prstGeom>
          <a:ln w="12700">
            <a:miter lim="400000"/>
          </a:ln>
        </p:spPr>
      </p:pic>
      <p:sp>
        <p:nvSpPr>
          <p:cNvPr id="330" name="Shape 330"/>
          <p:cNvSpPr/>
          <p:nvPr/>
        </p:nvSpPr>
        <p:spPr>
          <a:xfrm>
            <a:off x="5210683" y="7626350"/>
            <a:ext cx="2583434" cy="4064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lvl1pPr defTabSz="457200">
              <a:lnSpc>
                <a:spcPct val="100000"/>
              </a:lnSpc>
              <a:spcBef>
                <a:spcPts val="0"/>
              </a:spcBef>
              <a:defRPr sz="2800">
                <a:solidFill>
                  <a:srgbClr val="3D4A2F"/>
                </a:solidFill>
                <a:latin typeface="Georgia"/>
                <a:ea typeface="Georgia"/>
                <a:cs typeface="Georgia"/>
                <a:sym typeface="Georgia"/>
              </a:defRPr>
            </a:lvl1pPr>
          </a:lstStyle>
          <a:p>
            <a:pPr lvl="0">
              <a:defRPr sz="1800">
                <a:solidFill>
                  <a:srgbClr val="000000"/>
                </a:solidFill>
              </a:defRPr>
            </a:pPr>
            <a:r>
              <a:rPr sz="2800">
                <a:solidFill>
                  <a:srgbClr val="3D4A2F"/>
                </a:solidFill>
              </a:rPr>
              <a:t>Tel Aviv</a:t>
            </a:r>
          </a:p>
        </p:txBody>
      </p:sp>
    </p:spTree>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Shape 332"/>
          <p:cNvSpPr>
            <a:spLocks noGrp="1"/>
          </p:cNvSpPr>
          <p:nvPr>
            <p:ph type="body" idx="4294967295"/>
          </p:nvPr>
        </p:nvSpPr>
        <p:spPr>
          <a:xfrm>
            <a:off x="-1384300" y="5778500"/>
            <a:ext cx="8470900" cy="6870700"/>
          </a:xfrm>
          <a:prstGeom prst="rect">
            <a:avLst/>
          </a:prstGeom>
        </p:spPr>
        <p:txBody>
          <a:bodyPr lIns="0" tIns="0" rIns="0" bIns="0" anchor="t">
            <a:normAutofit/>
          </a:bodyPr>
          <a:lstStyle/>
          <a:p>
            <a:pPr marL="0" lvl="0" indent="0" algn="ctr">
              <a:lnSpc>
                <a:spcPct val="130000"/>
              </a:lnSpc>
              <a:spcBef>
                <a:spcPts val="1200"/>
              </a:spcBef>
              <a:buSzTx/>
              <a:buNone/>
              <a:defRPr sz="1800">
                <a:solidFill>
                  <a:srgbClr val="000000"/>
                </a:solidFill>
              </a:defRPr>
            </a:pPr>
            <a:r>
              <a:rPr sz="3000">
                <a:solidFill>
                  <a:srgbClr val="3D4A2F"/>
                </a:solidFill>
                <a:latin typeface="Georgia Bold"/>
                <a:ea typeface="Georgia Bold"/>
                <a:cs typeface="Georgia Bold"/>
                <a:sym typeface="Georgia Bold"/>
              </a:rPr>
              <a:t>But Israel is spiritually </a:t>
            </a:r>
          </a:p>
          <a:p>
            <a:pPr marL="0" lvl="0" indent="0" algn="ctr">
              <a:lnSpc>
                <a:spcPct val="130000"/>
              </a:lnSpc>
              <a:spcBef>
                <a:spcPts val="1200"/>
              </a:spcBef>
              <a:buSzTx/>
              <a:buNone/>
              <a:defRPr sz="1800">
                <a:solidFill>
                  <a:srgbClr val="000000"/>
                </a:solidFill>
              </a:defRPr>
            </a:pPr>
            <a:r>
              <a:rPr sz="3000">
                <a:solidFill>
                  <a:srgbClr val="3D4A2F"/>
                </a:solidFill>
                <a:latin typeface="Georgia Bold"/>
                <a:ea typeface="Georgia Bold"/>
                <a:cs typeface="Georgia Bold"/>
                <a:sym typeface="Georgia Bold"/>
              </a:rPr>
              <a:t>blind and dead, just </a:t>
            </a:r>
          </a:p>
          <a:p>
            <a:pPr marL="0" lvl="0" indent="0" algn="ctr">
              <a:lnSpc>
                <a:spcPct val="130000"/>
              </a:lnSpc>
              <a:spcBef>
                <a:spcPts val="1200"/>
              </a:spcBef>
              <a:buSzTx/>
              <a:buNone/>
              <a:defRPr sz="1800">
                <a:solidFill>
                  <a:srgbClr val="000000"/>
                </a:solidFill>
              </a:defRPr>
            </a:pPr>
            <a:r>
              <a:rPr sz="3000">
                <a:solidFill>
                  <a:srgbClr val="3D4A2F"/>
                </a:solidFill>
                <a:latin typeface="Georgia Bold"/>
                <a:ea typeface="Georgia Bold"/>
                <a:cs typeface="Georgia Bold"/>
                <a:sym typeface="Georgia Bold"/>
              </a:rPr>
              <a:t>as Ezekiel prophesied</a:t>
            </a:r>
          </a:p>
        </p:txBody>
      </p:sp>
      <p:pic>
        <p:nvPicPr>
          <p:cNvPr id="333" name="image.png"/>
          <p:cNvPicPr/>
          <p:nvPr/>
        </p:nvPicPr>
        <p:blipFill>
          <a:blip r:embed="rId2">
            <a:extLst/>
          </a:blip>
          <a:stretch>
            <a:fillRect/>
          </a:stretch>
        </p:blipFill>
        <p:spPr>
          <a:xfrm>
            <a:off x="5392737" y="1906587"/>
            <a:ext cx="5981701" cy="72263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5" name="image.png"/>
          <p:cNvPicPr/>
          <p:nvPr/>
        </p:nvPicPr>
        <p:blipFill>
          <a:blip r:embed="rId2">
            <a:extLst/>
          </a:blip>
          <a:stretch>
            <a:fillRect/>
          </a:stretch>
        </p:blipFill>
        <p:spPr>
          <a:xfrm>
            <a:off x="-2206625" y="-1852613"/>
            <a:ext cx="11904663" cy="3760788"/>
          </a:xfrm>
          <a:prstGeom prst="rect">
            <a:avLst/>
          </a:prstGeom>
          <a:ln w="12700">
            <a:miter lim="400000"/>
          </a:ln>
          <a:effectLst>
            <a:outerShdw blurRad="25400" dist="12699" dir="5400000" rotWithShape="0">
              <a:srgbClr val="FFFFFF">
                <a:alpha val="74996"/>
              </a:srgbClr>
            </a:outerShdw>
          </a:effectLst>
        </p:spPr>
      </p:pic>
      <p:sp>
        <p:nvSpPr>
          <p:cNvPr id="336" name="Shape 336"/>
          <p:cNvSpPr>
            <a:spLocks noGrp="1"/>
          </p:cNvSpPr>
          <p:nvPr>
            <p:ph type="body" idx="4294967295"/>
          </p:nvPr>
        </p:nvSpPr>
        <p:spPr>
          <a:xfrm>
            <a:off x="647700" y="2755900"/>
            <a:ext cx="4559300" cy="5905500"/>
          </a:xfrm>
          <a:prstGeom prst="rect">
            <a:avLst/>
          </a:prstGeom>
        </p:spPr>
        <p:txBody>
          <a:bodyPr lIns="0" tIns="0" rIns="0" bIns="0" anchor="t">
            <a:normAutofit/>
          </a:bodyPr>
          <a:lstStyle/>
          <a:p>
            <a:pPr marL="0" lvl="0" indent="0" algn="ctr">
              <a:spcBef>
                <a:spcPts val="1200"/>
              </a:spcBef>
              <a:buSzTx/>
              <a:buNone/>
              <a:defRPr sz="1800">
                <a:solidFill>
                  <a:srgbClr val="000000"/>
                </a:solidFill>
              </a:defRPr>
            </a:pPr>
            <a:r>
              <a:rPr sz="3200">
                <a:solidFill>
                  <a:srgbClr val="3D4A2F"/>
                </a:solidFill>
              </a:rPr>
              <a:t>This is evident in </a:t>
            </a:r>
            <a:r>
              <a:rPr sz="3200">
                <a:solidFill>
                  <a:srgbClr val="3D4A2F"/>
                </a:solidFill>
                <a:latin typeface="Georgia Bold"/>
                <a:ea typeface="Georgia Bold"/>
                <a:cs typeface="Georgia Bold"/>
                <a:sym typeface="Georgia Bold"/>
              </a:rPr>
              <a:t>her overweening pride</a:t>
            </a:r>
            <a:r>
              <a:rPr sz="3200">
                <a:solidFill>
                  <a:srgbClr val="3D4A2F"/>
                </a:solidFill>
              </a:rPr>
              <a:t>. Not giving glory to God. Israel’s leaders and military heroes get the bulk of the credit. Nothing has changed in this area since Gideon’s day.</a:t>
            </a:r>
          </a:p>
        </p:txBody>
      </p:sp>
      <p:pic>
        <p:nvPicPr>
          <p:cNvPr id="337" name="image.png"/>
          <p:cNvPicPr/>
          <p:nvPr/>
        </p:nvPicPr>
        <p:blipFill>
          <a:blip r:embed="rId3">
            <a:extLst/>
          </a:blip>
          <a:stretch>
            <a:fillRect/>
          </a:stretch>
        </p:blipFill>
        <p:spPr>
          <a:xfrm>
            <a:off x="5727700" y="2101850"/>
            <a:ext cx="6286500" cy="66929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 name="image.png"/>
          <p:cNvPicPr/>
          <p:nvPr/>
        </p:nvPicPr>
        <p:blipFill>
          <a:blip r:embed="rId2">
            <a:extLst/>
          </a:blip>
          <a:stretch>
            <a:fillRect/>
          </a:stretch>
        </p:blipFill>
        <p:spPr>
          <a:xfrm>
            <a:off x="-2206625" y="-1852613"/>
            <a:ext cx="11904663" cy="3760788"/>
          </a:xfrm>
          <a:prstGeom prst="rect">
            <a:avLst/>
          </a:prstGeom>
          <a:ln w="12700">
            <a:miter lim="400000"/>
          </a:ln>
          <a:effectLst>
            <a:outerShdw blurRad="25400" dist="12699" dir="5400000" rotWithShape="0">
              <a:srgbClr val="FFFFFF">
                <a:alpha val="74996"/>
              </a:srgbClr>
            </a:outerShdw>
          </a:effectLst>
        </p:spPr>
      </p:pic>
      <p:sp>
        <p:nvSpPr>
          <p:cNvPr id="340" name="Shape 340"/>
          <p:cNvSpPr>
            <a:spLocks noGrp="1"/>
          </p:cNvSpPr>
          <p:nvPr>
            <p:ph type="body" idx="4294967295"/>
          </p:nvPr>
        </p:nvSpPr>
        <p:spPr>
          <a:xfrm>
            <a:off x="736600" y="2616200"/>
            <a:ext cx="3848100" cy="6604000"/>
          </a:xfrm>
          <a:prstGeom prst="rect">
            <a:avLst/>
          </a:prstGeom>
        </p:spPr>
        <p:txBody>
          <a:bodyPr lIns="0" tIns="0" rIns="0" bIns="0" anchor="t">
            <a:normAutofit/>
          </a:bodyPr>
          <a:lstStyle/>
          <a:p>
            <a:pPr marL="0" lvl="0" indent="0" algn="ctr">
              <a:spcBef>
                <a:spcPts val="1200"/>
              </a:spcBef>
              <a:buSzTx/>
              <a:buNone/>
              <a:defRPr sz="1800">
                <a:solidFill>
                  <a:srgbClr val="000000"/>
                </a:solidFill>
              </a:defRPr>
            </a:pPr>
            <a:r>
              <a:rPr sz="3200">
                <a:solidFill>
                  <a:srgbClr val="3D4A2F"/>
                </a:solidFill>
              </a:rPr>
              <a:t>Her blindness is evident in </a:t>
            </a:r>
            <a:r>
              <a:rPr sz="3200">
                <a:solidFill>
                  <a:srgbClr val="3D4A2F"/>
                </a:solidFill>
                <a:latin typeface="Georgia Bold"/>
                <a:ea typeface="Georgia Bold"/>
                <a:cs typeface="Georgia Bold"/>
                <a:sym typeface="Georgia Bold"/>
              </a:rPr>
              <a:t>her stubborn rejection of the Messiah</a:t>
            </a:r>
            <a:endParaRPr sz="3200">
              <a:solidFill>
                <a:srgbClr val="3D4A2F"/>
              </a:solidFill>
            </a:endParaRPr>
          </a:p>
          <a:p>
            <a:pPr marL="0" lvl="0" indent="0" algn="ctr">
              <a:spcBef>
                <a:spcPts val="1200"/>
              </a:spcBef>
              <a:buSzTx/>
              <a:buNone/>
              <a:defRPr sz="1800">
                <a:solidFill>
                  <a:srgbClr val="000000"/>
                </a:solidFill>
              </a:defRPr>
            </a:pPr>
            <a:r>
              <a:rPr sz="3200">
                <a:solidFill>
                  <a:srgbClr val="3D4A2F"/>
                </a:solidFill>
              </a:rPr>
              <a:t>It is against the law in Israel to preach Christ publicly or distribute Gospel tracts.</a:t>
            </a:r>
          </a:p>
        </p:txBody>
      </p:sp>
      <p:pic>
        <p:nvPicPr>
          <p:cNvPr id="341" name="image.png"/>
          <p:cNvPicPr/>
          <p:nvPr/>
        </p:nvPicPr>
        <p:blipFill>
          <a:blip r:embed="rId3">
            <a:extLst/>
          </a:blip>
          <a:stretch>
            <a:fillRect/>
          </a:stretch>
        </p:blipFill>
        <p:spPr>
          <a:xfrm>
            <a:off x="4972050" y="2152650"/>
            <a:ext cx="7213600" cy="66929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3" name="image.png"/>
          <p:cNvPicPr/>
          <p:nvPr/>
        </p:nvPicPr>
        <p:blipFill>
          <a:blip r:embed="rId2">
            <a:extLst/>
          </a:blip>
          <a:stretch>
            <a:fillRect/>
          </a:stretch>
        </p:blipFill>
        <p:spPr>
          <a:xfrm>
            <a:off x="-2206625" y="-1852613"/>
            <a:ext cx="11904663" cy="3760788"/>
          </a:xfrm>
          <a:prstGeom prst="rect">
            <a:avLst/>
          </a:prstGeom>
          <a:ln w="12700">
            <a:miter lim="400000"/>
          </a:ln>
          <a:effectLst>
            <a:outerShdw blurRad="25400" dist="12699" dir="5400000" rotWithShape="0">
              <a:srgbClr val="FFFFFF">
                <a:alpha val="74996"/>
              </a:srgbClr>
            </a:outerShdw>
          </a:effectLst>
        </p:spPr>
      </p:pic>
      <p:sp>
        <p:nvSpPr>
          <p:cNvPr id="344" name="Shape 344"/>
          <p:cNvSpPr>
            <a:spLocks noGrp="1"/>
          </p:cNvSpPr>
          <p:nvPr>
            <p:ph type="body" idx="4294967295"/>
          </p:nvPr>
        </p:nvSpPr>
        <p:spPr>
          <a:xfrm>
            <a:off x="762000" y="3581400"/>
            <a:ext cx="3848100" cy="52832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Our guide exemplified the attitude that prevails today; he refused to consider the possibility that Jesus is the Messiah. </a:t>
            </a:r>
          </a:p>
        </p:txBody>
      </p:sp>
      <p:pic>
        <p:nvPicPr>
          <p:cNvPr id="345" name="image.png"/>
          <p:cNvPicPr/>
          <p:nvPr/>
        </p:nvPicPr>
        <p:blipFill>
          <a:blip r:embed="rId3">
            <a:extLst/>
          </a:blip>
          <a:stretch>
            <a:fillRect/>
          </a:stretch>
        </p:blipFill>
        <p:spPr>
          <a:xfrm>
            <a:off x="4972050" y="2152650"/>
            <a:ext cx="7213600" cy="66929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7" name="image.png"/>
          <p:cNvPicPr/>
          <p:nvPr/>
        </p:nvPicPr>
        <p:blipFill>
          <a:blip r:embed="rId2">
            <a:extLst/>
          </a:blip>
          <a:stretch>
            <a:fillRect/>
          </a:stretch>
        </p:blipFill>
        <p:spPr>
          <a:xfrm>
            <a:off x="-2206625" y="-1852613"/>
            <a:ext cx="11904663" cy="3760788"/>
          </a:xfrm>
          <a:prstGeom prst="rect">
            <a:avLst/>
          </a:prstGeom>
          <a:ln w="12700">
            <a:miter lim="400000"/>
          </a:ln>
          <a:effectLst>
            <a:outerShdw blurRad="25400" dist="12699" dir="5400000" rotWithShape="0">
              <a:srgbClr val="FFFFFF">
                <a:alpha val="74996"/>
              </a:srgbClr>
            </a:outerShdw>
          </a:effectLst>
        </p:spPr>
      </p:pic>
      <p:sp>
        <p:nvSpPr>
          <p:cNvPr id="348" name="Shape 348"/>
          <p:cNvSpPr>
            <a:spLocks noGrp="1"/>
          </p:cNvSpPr>
          <p:nvPr>
            <p:ph type="body" idx="4294967295"/>
          </p:nvPr>
        </p:nvSpPr>
        <p:spPr>
          <a:xfrm>
            <a:off x="635000" y="4622800"/>
            <a:ext cx="4330700" cy="45212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A large percentage of Jews today are “secular”</a:t>
            </a:r>
          </a:p>
        </p:txBody>
      </p:sp>
      <p:pic>
        <p:nvPicPr>
          <p:cNvPr id="349" name="image.png"/>
          <p:cNvPicPr/>
          <p:nvPr/>
        </p:nvPicPr>
        <p:blipFill>
          <a:blip r:embed="rId3">
            <a:extLst/>
          </a:blip>
          <a:stretch>
            <a:fillRect/>
          </a:stretch>
        </p:blipFill>
        <p:spPr>
          <a:xfrm>
            <a:off x="4972050" y="2152650"/>
            <a:ext cx="7213600" cy="6692900"/>
          </a:xfrm>
          <a:prstGeom prst="rect">
            <a:avLst/>
          </a:prstGeom>
          <a:ln w="12700">
            <a:miter lim="400000"/>
          </a:ln>
        </p:spPr>
      </p:pic>
      <p:sp>
        <p:nvSpPr>
          <p:cNvPr id="350" name="Shape 350"/>
          <p:cNvSpPr/>
          <p:nvPr/>
        </p:nvSpPr>
        <p:spPr>
          <a:xfrm>
            <a:off x="1579562" y="8318499"/>
            <a:ext cx="3131543" cy="381001"/>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wrap="none" lIns="0" tIns="0" rIns="0" bIns="0" anchor="ctr">
            <a:spAutoFit/>
          </a:bodyPr>
          <a:lstStyle>
            <a:lvl1pPr algn="l" defTabSz="457200">
              <a:lnSpc>
                <a:spcPct val="100000"/>
              </a:lnSpc>
              <a:spcBef>
                <a:spcPts val="0"/>
              </a:spcBef>
              <a:defRPr sz="2600" i="1">
                <a:solidFill>
                  <a:srgbClr val="3D4A2F"/>
                </a:solidFill>
                <a:latin typeface="Georgia"/>
                <a:ea typeface="Georgia"/>
                <a:cs typeface="Georgia"/>
                <a:sym typeface="Georgia"/>
              </a:defRPr>
            </a:lvl1pPr>
          </a:lstStyle>
          <a:p>
            <a:pPr lvl="0">
              <a:defRPr sz="1800" i="0">
                <a:solidFill>
                  <a:srgbClr val="000000"/>
                </a:solidFill>
              </a:defRPr>
            </a:pPr>
            <a:r>
              <a:rPr sz="2600" i="1">
                <a:solidFill>
                  <a:srgbClr val="3D4A2F"/>
                </a:solidFill>
              </a:rPr>
              <a:t>Nightclub in Tel Aviv</a:t>
            </a:r>
          </a:p>
        </p:txBody>
      </p:sp>
    </p:spTree>
  </p:cSld>
  <p:clrMapOvr>
    <a:masterClrMapping/>
  </p:clrMapOvr>
  <p:transition spd="med"/>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image.png"/>
          <p:cNvPicPr/>
          <p:nvPr/>
        </p:nvPicPr>
        <p:blipFill>
          <a:blip r:embed="rId2">
            <a:extLst/>
          </a:blip>
          <a:stretch>
            <a:fillRect/>
          </a:stretch>
        </p:blipFill>
        <p:spPr>
          <a:xfrm>
            <a:off x="-2206625" y="-1852613"/>
            <a:ext cx="11904663" cy="3760788"/>
          </a:xfrm>
          <a:prstGeom prst="rect">
            <a:avLst/>
          </a:prstGeom>
          <a:ln w="12700">
            <a:miter lim="400000"/>
          </a:ln>
          <a:effectLst>
            <a:outerShdw blurRad="25400" dist="12699" dir="5400000" rotWithShape="0">
              <a:srgbClr val="FFFFFF">
                <a:alpha val="74996"/>
              </a:srgbClr>
            </a:outerShdw>
          </a:effectLst>
        </p:spPr>
      </p:pic>
      <p:sp>
        <p:nvSpPr>
          <p:cNvPr id="353" name="Shape 353"/>
          <p:cNvSpPr>
            <a:spLocks noGrp="1"/>
          </p:cNvSpPr>
          <p:nvPr>
            <p:ph type="body" idx="4294967295"/>
          </p:nvPr>
        </p:nvSpPr>
        <p:spPr>
          <a:xfrm>
            <a:off x="5715000" y="3708400"/>
            <a:ext cx="6477000" cy="5524500"/>
          </a:xfrm>
          <a:prstGeom prst="rect">
            <a:avLst/>
          </a:prstGeom>
        </p:spPr>
        <p:txBody>
          <a:bodyPr lIns="0" tIns="0" rIns="0" bIns="0" anchor="t">
            <a:normAutofit/>
          </a:bodyPr>
          <a:lstStyle/>
          <a:p>
            <a:pPr marL="0" lvl="0" indent="0" algn="ctr">
              <a:spcBef>
                <a:spcPts val="1200"/>
              </a:spcBef>
              <a:buSzTx/>
              <a:buNone/>
              <a:defRPr sz="1800">
                <a:solidFill>
                  <a:srgbClr val="000000"/>
                </a:solidFill>
              </a:defRPr>
            </a:pPr>
            <a:r>
              <a:rPr sz="3200">
                <a:solidFill>
                  <a:srgbClr val="3D4A2F"/>
                </a:solidFill>
              </a:rPr>
              <a:t>They have exalted rabbinic tradition to an authority above God’s Word. </a:t>
            </a:r>
          </a:p>
          <a:p>
            <a:pPr marL="0" lvl="0" indent="0" algn="ctr">
              <a:spcBef>
                <a:spcPts val="1200"/>
              </a:spcBef>
              <a:buSzTx/>
              <a:buNone/>
              <a:defRPr sz="1800">
                <a:solidFill>
                  <a:srgbClr val="000000"/>
                </a:solidFill>
              </a:defRPr>
            </a:pPr>
            <a:endParaRPr sz="3200">
              <a:solidFill>
                <a:srgbClr val="3D4A2F"/>
              </a:solidFill>
            </a:endParaRPr>
          </a:p>
          <a:p>
            <a:pPr marL="0" lvl="0" indent="0" algn="ctr">
              <a:spcBef>
                <a:spcPts val="1200"/>
              </a:spcBef>
              <a:buSzTx/>
              <a:buNone/>
              <a:defRPr sz="1800">
                <a:solidFill>
                  <a:srgbClr val="000000"/>
                </a:solidFill>
              </a:defRPr>
            </a:pPr>
            <a:r>
              <a:rPr sz="3200">
                <a:solidFill>
                  <a:srgbClr val="3D4A2F"/>
                </a:solidFill>
              </a:rPr>
              <a:t>As in Jesus’ day, the Jews strain at gnats and swallow camels (Mat. 23:24). </a:t>
            </a:r>
          </a:p>
        </p:txBody>
      </p:sp>
      <p:pic>
        <p:nvPicPr>
          <p:cNvPr id="354" name="image.png"/>
          <p:cNvPicPr/>
          <p:nvPr/>
        </p:nvPicPr>
        <p:blipFill>
          <a:blip r:embed="rId3">
            <a:extLst/>
          </a:blip>
          <a:stretch>
            <a:fillRect/>
          </a:stretch>
        </p:blipFill>
        <p:spPr>
          <a:xfrm>
            <a:off x="512762" y="2635250"/>
            <a:ext cx="4775201" cy="44577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Shape 65"/>
          <p:cNvSpPr>
            <a:spLocks noGrp="1"/>
          </p:cNvSpPr>
          <p:nvPr>
            <p:ph type="body" idx="4294967295"/>
          </p:nvPr>
        </p:nvSpPr>
        <p:spPr>
          <a:xfrm>
            <a:off x="1168400" y="5600700"/>
            <a:ext cx="9918701" cy="6705600"/>
          </a:xfrm>
          <a:prstGeom prst="rect">
            <a:avLst/>
          </a:prstGeom>
        </p:spPr>
        <p:txBody>
          <a:bodyPr lIns="0" tIns="0" rIns="0" bIns="0" anchor="t">
            <a:normAutofit/>
          </a:bodyPr>
          <a:lstStyle/>
          <a:p>
            <a:pPr marL="0" lvl="0" indent="0">
              <a:spcBef>
                <a:spcPts val="1200"/>
              </a:spcBef>
              <a:buSzTx/>
              <a:buNone/>
              <a:defRPr sz="1800">
                <a:solidFill>
                  <a:srgbClr val="000000"/>
                </a:solidFill>
              </a:defRPr>
            </a:pPr>
            <a:r>
              <a:rPr sz="3200">
                <a:solidFill>
                  <a:srgbClr val="3D4A2F"/>
                </a:solidFill>
              </a:rPr>
              <a:t> Contrast </a:t>
            </a:r>
            <a:r>
              <a:rPr sz="3200">
                <a:solidFill>
                  <a:srgbClr val="3D4A2F"/>
                </a:solidFill>
                <a:latin typeface="Georgia Bold"/>
                <a:ea typeface="Georgia Bold"/>
                <a:cs typeface="Georgia Bold"/>
                <a:sym typeface="Georgia Bold"/>
              </a:rPr>
              <a:t>Edgar Cayce</a:t>
            </a:r>
          </a:p>
          <a:p>
            <a:pPr marL="0" lvl="0" indent="0">
              <a:spcBef>
                <a:spcPts val="1200"/>
              </a:spcBef>
              <a:buSzTx/>
              <a:buNone/>
              <a:defRPr sz="1800">
                <a:solidFill>
                  <a:srgbClr val="000000"/>
                </a:solidFill>
              </a:defRPr>
            </a:pPr>
            <a:endParaRPr sz="3200">
              <a:solidFill>
                <a:srgbClr val="3D4A2F"/>
              </a:solidFill>
            </a:endParaRPr>
          </a:p>
          <a:p>
            <a:pPr marL="0" lvl="0" indent="0">
              <a:spcBef>
                <a:spcPts val="1200"/>
              </a:spcBef>
              <a:buSzTx/>
              <a:buNone/>
              <a:defRPr sz="1800">
                <a:solidFill>
                  <a:srgbClr val="000000"/>
                </a:solidFill>
              </a:defRPr>
            </a:pPr>
            <a:r>
              <a:rPr sz="3200">
                <a:solidFill>
                  <a:srgbClr val="3D4A2F"/>
                </a:solidFill>
              </a:rPr>
              <a:t>- China would be converted to Christianity in 1968</a:t>
            </a:r>
          </a:p>
          <a:p>
            <a:pPr marL="0" lvl="0" indent="0">
              <a:spcBef>
                <a:spcPts val="1200"/>
              </a:spcBef>
              <a:buSzTx/>
              <a:buNone/>
              <a:defRPr sz="1800">
                <a:solidFill>
                  <a:srgbClr val="000000"/>
                </a:solidFill>
              </a:defRPr>
            </a:pPr>
            <a:r>
              <a:rPr sz="3200">
                <a:solidFill>
                  <a:srgbClr val="3D4A2F"/>
                </a:solidFill>
              </a:rPr>
              <a:t>- Armageddon would occur in 1999</a:t>
            </a:r>
          </a:p>
        </p:txBody>
      </p:sp>
      <p:pic>
        <p:nvPicPr>
          <p:cNvPr id="66" name="image.jpg"/>
          <p:cNvPicPr/>
          <p:nvPr/>
        </p:nvPicPr>
        <p:blipFill>
          <a:blip r:embed="rId2">
            <a:extLst/>
          </a:blip>
          <a:stretch>
            <a:fillRect/>
          </a:stretch>
        </p:blipFill>
        <p:spPr>
          <a:xfrm>
            <a:off x="7112000" y="1117600"/>
            <a:ext cx="4521200" cy="504825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6" name="image.png"/>
          <p:cNvPicPr/>
          <p:nvPr/>
        </p:nvPicPr>
        <p:blipFill>
          <a:blip r:embed="rId2">
            <a:extLst/>
          </a:blip>
          <a:stretch>
            <a:fillRect/>
          </a:stretch>
        </p:blipFill>
        <p:spPr>
          <a:xfrm>
            <a:off x="-2206625" y="-1852613"/>
            <a:ext cx="11904663" cy="3760788"/>
          </a:xfrm>
          <a:prstGeom prst="rect">
            <a:avLst/>
          </a:prstGeom>
          <a:ln w="12700">
            <a:miter lim="400000"/>
          </a:ln>
          <a:effectLst>
            <a:outerShdw blurRad="25400" dist="12699" dir="5400000" rotWithShape="0">
              <a:srgbClr val="FFFFFF">
                <a:alpha val="74996"/>
              </a:srgbClr>
            </a:outerShdw>
          </a:effectLst>
        </p:spPr>
      </p:pic>
      <p:pic>
        <p:nvPicPr>
          <p:cNvPr id="357" name="image.png"/>
          <p:cNvPicPr/>
          <p:nvPr/>
        </p:nvPicPr>
        <p:blipFill>
          <a:blip r:embed="rId3">
            <a:extLst/>
          </a:blip>
          <a:stretch>
            <a:fillRect/>
          </a:stretch>
        </p:blipFill>
        <p:spPr>
          <a:xfrm>
            <a:off x="512762" y="2635250"/>
            <a:ext cx="5753101" cy="5346700"/>
          </a:xfrm>
          <a:prstGeom prst="rect">
            <a:avLst/>
          </a:prstGeom>
          <a:ln w="12700">
            <a:miter lim="400000"/>
          </a:ln>
        </p:spPr>
      </p:pic>
      <p:sp>
        <p:nvSpPr>
          <p:cNvPr id="358" name="Shape 358"/>
          <p:cNvSpPr/>
          <p:nvPr/>
        </p:nvSpPr>
        <p:spPr>
          <a:xfrm>
            <a:off x="7010400" y="6248400"/>
            <a:ext cx="4330700" cy="2255521"/>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spAutoFit/>
          </a:bodyPr>
          <a:lstStyle/>
          <a:p>
            <a:pPr lvl="0" algn="l" defTabSz="457200">
              <a:lnSpc>
                <a:spcPct val="120000"/>
              </a:lnSpc>
              <a:spcBef>
                <a:spcPts val="1200"/>
              </a:spcBef>
              <a:defRPr sz="1800">
                <a:solidFill>
                  <a:srgbClr val="000000"/>
                </a:solidFill>
              </a:defRPr>
            </a:pPr>
            <a:r>
              <a:rPr sz="3200">
                <a:solidFill>
                  <a:srgbClr val="3D4A2F"/>
                </a:solidFill>
                <a:latin typeface="Georgia"/>
                <a:ea typeface="Georgia"/>
                <a:cs typeface="Georgia"/>
                <a:sym typeface="Georgia"/>
              </a:rPr>
              <a:t>The Jews enlarge their </a:t>
            </a:r>
            <a:r>
              <a:rPr sz="3200">
                <a:solidFill>
                  <a:srgbClr val="3D4A2F"/>
                </a:solidFill>
                <a:latin typeface="Georgia Bold"/>
                <a:ea typeface="Georgia Bold"/>
                <a:cs typeface="Georgia Bold"/>
                <a:sym typeface="Georgia Bold"/>
              </a:rPr>
              <a:t>phylacteries</a:t>
            </a:r>
            <a:r>
              <a:rPr sz="3200">
                <a:solidFill>
                  <a:srgbClr val="3D4A2F"/>
                </a:solidFill>
                <a:latin typeface="Georgia"/>
                <a:ea typeface="Georgia"/>
                <a:cs typeface="Georgia"/>
                <a:sym typeface="Georgia"/>
              </a:rPr>
              <a:t>, just as in Jesus’ day.</a:t>
            </a:r>
          </a:p>
        </p:txBody>
      </p:sp>
    </p:spTree>
  </p:cSld>
  <p:clrMapOvr>
    <a:masterClrMapping/>
  </p:clrMapOvr>
  <p:transition spd="med"/>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0" name="image.png"/>
          <p:cNvPicPr/>
          <p:nvPr/>
        </p:nvPicPr>
        <p:blipFill>
          <a:blip r:embed="rId2">
            <a:extLst/>
          </a:blip>
          <a:stretch>
            <a:fillRect/>
          </a:stretch>
        </p:blipFill>
        <p:spPr>
          <a:xfrm>
            <a:off x="-2206625" y="-1852613"/>
            <a:ext cx="11904663" cy="3760788"/>
          </a:xfrm>
          <a:prstGeom prst="rect">
            <a:avLst/>
          </a:prstGeom>
          <a:ln w="12700">
            <a:miter lim="400000"/>
          </a:ln>
          <a:effectLst>
            <a:outerShdw blurRad="25400" dist="12699" dir="5400000" rotWithShape="0">
              <a:srgbClr val="FFFFFF">
                <a:alpha val="74996"/>
              </a:srgbClr>
            </a:outerShdw>
          </a:effectLst>
        </p:spPr>
      </p:pic>
      <p:pic>
        <p:nvPicPr>
          <p:cNvPr id="361" name="image.jpg"/>
          <p:cNvPicPr/>
          <p:nvPr/>
        </p:nvPicPr>
        <p:blipFill>
          <a:blip r:embed="rId3">
            <a:extLst/>
          </a:blip>
          <a:stretch>
            <a:fillRect/>
          </a:stretch>
        </p:blipFill>
        <p:spPr>
          <a:xfrm>
            <a:off x="1028700" y="1905000"/>
            <a:ext cx="10731500" cy="7137400"/>
          </a:xfrm>
          <a:prstGeom prst="rect">
            <a:avLst/>
          </a:prstGeom>
          <a:ln w="12700">
            <a:miter lim="400000"/>
          </a:ln>
        </p:spPr>
      </p:pic>
      <p:sp>
        <p:nvSpPr>
          <p:cNvPr id="362" name="Shape 362"/>
          <p:cNvSpPr/>
          <p:nvPr/>
        </p:nvSpPr>
        <p:spPr>
          <a:xfrm>
            <a:off x="1892300" y="7950200"/>
            <a:ext cx="9550400" cy="1706881"/>
          </a:xfrm>
          <a:prstGeom prst="rect">
            <a:avLst/>
          </a:prstGeom>
          <a:ln w="12700">
            <a:miter lim="400000"/>
          </a:ln>
          <a:effectLst>
            <a:outerShdw blurRad="25400" dist="12699" dir="54000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spAutoFit/>
          </a:bodyPr>
          <a:lstStyle>
            <a:lvl1pPr defTabSz="457200">
              <a:lnSpc>
                <a:spcPct val="120000"/>
              </a:lnSpc>
              <a:spcBef>
                <a:spcPts val="1200"/>
              </a:spcBef>
              <a:defRPr>
                <a:solidFill>
                  <a:srgbClr val="FFFFFF"/>
                </a:solidFill>
                <a:latin typeface="Georgia Bold"/>
                <a:ea typeface="Georgia Bold"/>
                <a:cs typeface="Georgia Bold"/>
                <a:sym typeface="Georgia Bold"/>
              </a:defRPr>
            </a:lvl1pPr>
          </a:lstStyle>
          <a:p>
            <a:pPr lvl="0">
              <a:defRPr sz="1800">
                <a:solidFill>
                  <a:srgbClr val="000000"/>
                </a:solidFill>
              </a:defRPr>
            </a:pPr>
            <a:r>
              <a:rPr sz="3200">
                <a:solidFill>
                  <a:srgbClr val="FFFFFF"/>
                </a:solidFill>
              </a:rPr>
              <a:t>Phylacteries contain portions of the Scriptures, but the Jews don’t obey them.</a:t>
            </a:r>
          </a:p>
        </p:txBody>
      </p:sp>
    </p:spTree>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4" name="image.png"/>
          <p:cNvPicPr/>
          <p:nvPr/>
        </p:nvPicPr>
        <p:blipFill>
          <a:blip r:embed="rId2">
            <a:extLst/>
          </a:blip>
          <a:stretch>
            <a:fillRect/>
          </a:stretch>
        </p:blipFill>
        <p:spPr>
          <a:xfrm>
            <a:off x="-2206625" y="-1852613"/>
            <a:ext cx="11904663" cy="3760788"/>
          </a:xfrm>
          <a:prstGeom prst="rect">
            <a:avLst/>
          </a:prstGeom>
          <a:ln w="12700">
            <a:miter lim="400000"/>
          </a:ln>
          <a:effectLst>
            <a:outerShdw blurRad="25400" dist="12699" dir="5400000" rotWithShape="0">
              <a:srgbClr val="FFFFFF">
                <a:alpha val="74996"/>
              </a:srgbClr>
            </a:outerShdw>
          </a:effectLst>
        </p:spPr>
      </p:pic>
      <p:sp>
        <p:nvSpPr>
          <p:cNvPr id="365" name="Shape 365"/>
          <p:cNvSpPr>
            <a:spLocks noGrp="1"/>
          </p:cNvSpPr>
          <p:nvPr>
            <p:ph type="body" idx="4294967295"/>
          </p:nvPr>
        </p:nvSpPr>
        <p:spPr>
          <a:xfrm>
            <a:off x="4826000" y="4419600"/>
            <a:ext cx="7035800" cy="4699000"/>
          </a:xfrm>
          <a:prstGeom prst="rect">
            <a:avLst/>
          </a:prstGeom>
        </p:spPr>
        <p:txBody>
          <a:bodyPr lIns="0" tIns="0" rIns="0" bIns="0" anchor="t">
            <a:normAutofit/>
          </a:bodyPr>
          <a:lstStyle/>
          <a:p>
            <a:pPr marL="0" lvl="0" indent="0" algn="ctr">
              <a:spcBef>
                <a:spcPts val="1200"/>
              </a:spcBef>
              <a:buSzTx/>
              <a:buNone/>
              <a:defRPr sz="1800">
                <a:solidFill>
                  <a:srgbClr val="000000"/>
                </a:solidFill>
              </a:defRPr>
            </a:pPr>
            <a:r>
              <a:rPr sz="2800">
                <a:solidFill>
                  <a:srgbClr val="3D4A2F"/>
                </a:solidFill>
              </a:rPr>
              <a:t> </a:t>
            </a:r>
            <a:r>
              <a:rPr sz="3200">
                <a:solidFill>
                  <a:srgbClr val="3D4A2F"/>
                </a:solidFill>
              </a:rPr>
              <a:t>They practice strict dietary laws called </a:t>
            </a:r>
            <a:r>
              <a:rPr sz="3200">
                <a:solidFill>
                  <a:srgbClr val="3D4A2F"/>
                </a:solidFill>
                <a:latin typeface="Georgia Bold"/>
                <a:ea typeface="Georgia Bold"/>
                <a:cs typeface="Georgia Bold"/>
                <a:sym typeface="Georgia Bold"/>
              </a:rPr>
              <a:t>kosher</a:t>
            </a:r>
            <a:r>
              <a:rPr sz="3200">
                <a:solidFill>
                  <a:srgbClr val="3D4A2F"/>
                </a:solidFill>
              </a:rPr>
              <a:t>. These are traditions that add to the Bible. For example, Deuteronomy 14:21 says do not seethe a kid in his mother’s milk, but the Jewish tradition goes far beyond this and forbids mixing meat with any dairy product. </a:t>
            </a:r>
          </a:p>
        </p:txBody>
      </p:sp>
      <p:pic>
        <p:nvPicPr>
          <p:cNvPr id="366" name="image.jpg"/>
          <p:cNvPicPr/>
          <p:nvPr/>
        </p:nvPicPr>
        <p:blipFill>
          <a:blip r:embed="rId3">
            <a:extLst/>
          </a:blip>
          <a:stretch>
            <a:fillRect/>
          </a:stretch>
        </p:blipFill>
        <p:spPr>
          <a:xfrm>
            <a:off x="7289800" y="1243012"/>
            <a:ext cx="4483100" cy="2989263"/>
          </a:xfrm>
          <a:prstGeom prst="rect">
            <a:avLst/>
          </a:prstGeom>
          <a:ln w="12700">
            <a:miter lim="400000"/>
          </a:ln>
        </p:spPr>
      </p:pic>
      <p:pic>
        <p:nvPicPr>
          <p:cNvPr id="367" name="image.jpg"/>
          <p:cNvPicPr/>
          <p:nvPr/>
        </p:nvPicPr>
        <p:blipFill>
          <a:blip r:embed="rId4">
            <a:extLst/>
          </a:blip>
          <a:stretch>
            <a:fillRect/>
          </a:stretch>
        </p:blipFill>
        <p:spPr>
          <a:xfrm>
            <a:off x="681037" y="2413000"/>
            <a:ext cx="3517901" cy="4702175"/>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9" name="image.png"/>
          <p:cNvPicPr/>
          <p:nvPr/>
        </p:nvPicPr>
        <p:blipFill>
          <a:blip r:embed="rId2">
            <a:extLst/>
          </a:blip>
          <a:stretch>
            <a:fillRect/>
          </a:stretch>
        </p:blipFill>
        <p:spPr>
          <a:xfrm>
            <a:off x="-2206625" y="-1852613"/>
            <a:ext cx="11904663" cy="3760788"/>
          </a:xfrm>
          <a:prstGeom prst="rect">
            <a:avLst/>
          </a:prstGeom>
          <a:ln w="12700">
            <a:miter lim="400000"/>
          </a:ln>
          <a:effectLst>
            <a:outerShdw blurRad="25400" dist="12699" dir="5400000" rotWithShape="0">
              <a:srgbClr val="FFFFFF">
                <a:alpha val="74996"/>
              </a:srgbClr>
            </a:outerShdw>
          </a:effectLst>
        </p:spPr>
      </p:pic>
      <p:sp>
        <p:nvSpPr>
          <p:cNvPr id="370" name="Shape 370"/>
          <p:cNvSpPr>
            <a:spLocks noGrp="1"/>
          </p:cNvSpPr>
          <p:nvPr>
            <p:ph type="body" idx="4294967295"/>
          </p:nvPr>
        </p:nvSpPr>
        <p:spPr>
          <a:xfrm>
            <a:off x="977900" y="7772400"/>
            <a:ext cx="11442700" cy="66294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Israel Ministry of Foreign Affairs says, “Even today, there is no regular study of the Bible itself in ultra-Orthodox yeshivas” </a:t>
            </a:r>
          </a:p>
        </p:txBody>
      </p:sp>
      <p:pic>
        <p:nvPicPr>
          <p:cNvPr id="371" name="image.jpg"/>
          <p:cNvPicPr/>
          <p:nvPr/>
        </p:nvPicPr>
        <p:blipFill>
          <a:blip r:embed="rId3">
            <a:extLst/>
          </a:blip>
          <a:stretch>
            <a:fillRect/>
          </a:stretch>
        </p:blipFill>
        <p:spPr>
          <a:xfrm>
            <a:off x="2616200" y="1838325"/>
            <a:ext cx="8178800" cy="544036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3" name="image.png"/>
          <p:cNvPicPr/>
          <p:nvPr/>
        </p:nvPicPr>
        <p:blipFill>
          <a:blip r:embed="rId2">
            <a:extLst/>
          </a:blip>
          <a:stretch>
            <a:fillRect/>
          </a:stretch>
        </p:blipFill>
        <p:spPr>
          <a:xfrm>
            <a:off x="-2206625" y="-1852613"/>
            <a:ext cx="11904663" cy="3760788"/>
          </a:xfrm>
          <a:prstGeom prst="rect">
            <a:avLst/>
          </a:prstGeom>
          <a:ln w="12700">
            <a:miter lim="400000"/>
          </a:ln>
          <a:effectLst>
            <a:outerShdw blurRad="25400" dist="12699" dir="5400000" rotWithShape="0">
              <a:srgbClr val="FFFFFF">
                <a:alpha val="74996"/>
              </a:srgbClr>
            </a:outerShdw>
          </a:effectLst>
        </p:spPr>
      </p:pic>
      <p:sp>
        <p:nvSpPr>
          <p:cNvPr id="374" name="Shape 374"/>
          <p:cNvSpPr>
            <a:spLocks noGrp="1"/>
          </p:cNvSpPr>
          <p:nvPr>
            <p:ph type="body" idx="4294967295"/>
          </p:nvPr>
        </p:nvSpPr>
        <p:spPr>
          <a:xfrm>
            <a:off x="1092200" y="7010400"/>
            <a:ext cx="10833100" cy="66421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Jewish Archaeologists in Tel Aviv are at the forefront of biblical skepticism. Adam Zertal said “the most anti-Biblical forces in archeology are the professors in the various universities in Israel” </a:t>
            </a:r>
          </a:p>
        </p:txBody>
      </p:sp>
      <p:pic>
        <p:nvPicPr>
          <p:cNvPr id="375" name="image.png"/>
          <p:cNvPicPr/>
          <p:nvPr/>
        </p:nvPicPr>
        <p:blipFill>
          <a:blip r:embed="rId3">
            <a:extLst/>
          </a:blip>
          <a:stretch>
            <a:fillRect/>
          </a:stretch>
        </p:blipFill>
        <p:spPr>
          <a:xfrm>
            <a:off x="2730500" y="1854200"/>
            <a:ext cx="7543800" cy="50292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 name="Shape 377"/>
          <p:cNvSpPr>
            <a:spLocks noGrp="1"/>
          </p:cNvSpPr>
          <p:nvPr>
            <p:ph type="body" idx="4294967295"/>
          </p:nvPr>
        </p:nvSpPr>
        <p:spPr>
          <a:xfrm>
            <a:off x="1079500" y="6858000"/>
            <a:ext cx="10833100" cy="21844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In spite of their spiritual blindness, the Jews are fulfilling Bible prophecy. They are preparing for the building of the Third Temple.</a:t>
            </a:r>
          </a:p>
        </p:txBody>
      </p:sp>
      <p:pic>
        <p:nvPicPr>
          <p:cNvPr id="378" name="image.png"/>
          <p:cNvPicPr/>
          <p:nvPr/>
        </p:nvPicPr>
        <p:blipFill>
          <a:blip r:embed="rId2">
            <a:extLst/>
          </a:blip>
          <a:stretch>
            <a:fillRect/>
          </a:stretch>
        </p:blipFill>
        <p:spPr>
          <a:xfrm>
            <a:off x="698500" y="762000"/>
            <a:ext cx="11595100" cy="55753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 name="Shape 380"/>
          <p:cNvSpPr>
            <a:spLocks noGrp="1"/>
          </p:cNvSpPr>
          <p:nvPr>
            <p:ph type="body" idx="4294967295"/>
          </p:nvPr>
        </p:nvSpPr>
        <p:spPr>
          <a:xfrm>
            <a:off x="1079500" y="6934200"/>
            <a:ext cx="10833100" cy="1117600"/>
          </a:xfrm>
          <a:prstGeom prst="rect">
            <a:avLst/>
          </a:prstGeom>
        </p:spPr>
        <p:txBody>
          <a:bodyPr lIns="0" tIns="0" rIns="0" bIns="0" anchor="t">
            <a:normAutofit/>
          </a:bodyPr>
          <a:lstStyle>
            <a:lvl1pPr marL="0" indent="0" algn="ctr">
              <a:spcBef>
                <a:spcPts val="1200"/>
              </a:spcBef>
              <a:buSzTx/>
              <a:buNone/>
            </a:lvl1pPr>
          </a:lstStyle>
          <a:p>
            <a:pPr lvl="0">
              <a:defRPr sz="1800">
                <a:solidFill>
                  <a:srgbClr val="000000"/>
                </a:solidFill>
              </a:defRPr>
            </a:pPr>
            <a:r>
              <a:rPr sz="3200">
                <a:solidFill>
                  <a:srgbClr val="3D4A2F"/>
                </a:solidFill>
              </a:rPr>
              <a:t>This $2 million Candlestick is waiting for the Third Temple.</a:t>
            </a:r>
          </a:p>
        </p:txBody>
      </p:sp>
      <p:pic>
        <p:nvPicPr>
          <p:cNvPr id="381" name="image.png"/>
          <p:cNvPicPr/>
          <p:nvPr/>
        </p:nvPicPr>
        <p:blipFill>
          <a:blip r:embed="rId2">
            <a:extLst/>
          </a:blip>
          <a:stretch>
            <a:fillRect/>
          </a:stretch>
        </p:blipFill>
        <p:spPr>
          <a:xfrm>
            <a:off x="685800" y="660400"/>
            <a:ext cx="11595100" cy="55753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3" name="Shape 383"/>
          <p:cNvSpPr/>
          <p:nvPr/>
        </p:nvSpPr>
        <p:spPr>
          <a:xfrm>
            <a:off x="6240462" y="2387599"/>
            <a:ext cx="6108701" cy="5943602"/>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20000"/>
              </a:lnSpc>
              <a:spcBef>
                <a:spcPts val="0"/>
              </a:spcBef>
              <a:defRPr sz="1800">
                <a:solidFill>
                  <a:srgbClr val="000000"/>
                </a:solidFill>
              </a:defRPr>
            </a:pPr>
            <a:r>
              <a:rPr sz="3200">
                <a:solidFill>
                  <a:srgbClr val="3D4A2F"/>
                </a:solidFill>
                <a:latin typeface="Georgia Bold"/>
                <a:ea typeface="Georgia Bold"/>
                <a:cs typeface="Georgia Bold"/>
                <a:sym typeface="Georgia Bold"/>
              </a:rPr>
              <a:t>Bible Prophecy says this temple will be occupied by the Antichrist</a:t>
            </a:r>
          </a:p>
          <a:p>
            <a:pPr lvl="0" algn="l" defTabSz="457200">
              <a:lnSpc>
                <a:spcPct val="120000"/>
              </a:lnSpc>
              <a:spcBef>
                <a:spcPts val="0"/>
              </a:spcBef>
              <a:defRPr sz="1800">
                <a:solidFill>
                  <a:srgbClr val="000000"/>
                </a:solidFill>
              </a:defRPr>
            </a:pPr>
            <a:r>
              <a:rPr sz="3200">
                <a:solidFill>
                  <a:srgbClr val="3D4A2F"/>
                </a:solidFill>
                <a:latin typeface="Georgia"/>
                <a:ea typeface="Georgia"/>
                <a:cs typeface="Georgia"/>
                <a:sym typeface="Georgia"/>
              </a:rPr>
              <a:t>“When ye therefore shall see the abomination of desolation, spoken of by Daniel the prophet, stand in the holy place” (Matthew 24:15)</a:t>
            </a:r>
          </a:p>
          <a:p>
            <a:pPr lvl="0" algn="l" defTabSz="457200">
              <a:lnSpc>
                <a:spcPct val="120000"/>
              </a:lnSpc>
              <a:spcBef>
                <a:spcPts val="0"/>
              </a:spcBef>
              <a:defRPr sz="1800">
                <a:solidFill>
                  <a:srgbClr val="000000"/>
                </a:solidFill>
              </a:defRPr>
            </a:pPr>
            <a:r>
              <a:rPr sz="3200">
                <a:solidFill>
                  <a:srgbClr val="3D4A2F"/>
                </a:solidFill>
                <a:latin typeface="Georgia"/>
                <a:ea typeface="Georgia"/>
                <a:cs typeface="Georgia"/>
                <a:sym typeface="Georgia"/>
              </a:rPr>
              <a:t>“... he as God sitteth in the temple of God, shewing himself that he is God” (2 Thessalonians 2:4) </a:t>
            </a:r>
          </a:p>
        </p:txBody>
      </p:sp>
      <p:pic>
        <p:nvPicPr>
          <p:cNvPr id="384" name="image.png"/>
          <p:cNvPicPr/>
          <p:nvPr/>
        </p:nvPicPr>
        <p:blipFill>
          <a:blip r:embed="rId2">
            <a:extLst/>
          </a:blip>
          <a:stretch>
            <a:fillRect/>
          </a:stretch>
        </p:blipFill>
        <p:spPr>
          <a:xfrm>
            <a:off x="546100" y="762000"/>
            <a:ext cx="5346700" cy="53594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Shape 386"/>
          <p:cNvSpPr/>
          <p:nvPr/>
        </p:nvSpPr>
        <p:spPr>
          <a:xfrm>
            <a:off x="915987" y="6885939"/>
            <a:ext cx="11176001" cy="2103122"/>
          </a:xfrm>
          <a:prstGeom prst="rect">
            <a:avLst/>
          </a:prstGeom>
          <a:ln w="12700">
            <a:miter lim="400000"/>
          </a:ln>
          <a:effectLst>
            <a:outerShdw blurRad="25400" dist="12700" rotWithShape="0">
              <a:srgbClr val="FEFFFE">
                <a:alpha val="44999"/>
              </a:srgbClr>
            </a:outerShdw>
          </a:effectLst>
          <a:extLst>
            <a:ext uri="{C572A759-6A51-4108-AA02-DFA0A04FC94B}">
              <ma14:wrappingTextBoxFlag xmlns:ma14="http://schemas.microsoft.com/office/mac/drawingml/2011/main" xmlns="" val="1"/>
            </a:ext>
          </a:extLst>
        </p:spPr>
        <p:txBody>
          <a:bodyPr lIns="0" tIns="0" rIns="0" bIns="0" anchor="ctr">
            <a:spAutoFit/>
          </a:bodyPr>
          <a:lstStyle/>
          <a:p>
            <a:pPr lvl="0" algn="l" defTabSz="457200">
              <a:lnSpc>
                <a:spcPct val="120000"/>
              </a:lnSpc>
              <a:spcBef>
                <a:spcPts val="0"/>
              </a:spcBef>
              <a:defRPr sz="1800">
                <a:solidFill>
                  <a:srgbClr val="000000"/>
                </a:solidFill>
              </a:defRPr>
            </a:pPr>
            <a:r>
              <a:rPr sz="3200" b="1" i="1">
                <a:solidFill>
                  <a:srgbClr val="3D4A2F"/>
                </a:solidFill>
                <a:latin typeface="Georgia"/>
                <a:ea typeface="Georgia"/>
                <a:cs typeface="Georgia"/>
                <a:sym typeface="Georgia"/>
              </a:rPr>
              <a:t>Conclusion</a:t>
            </a:r>
            <a:r>
              <a:rPr sz="3200">
                <a:solidFill>
                  <a:srgbClr val="3D4A2F"/>
                </a:solidFill>
                <a:latin typeface="Georgia"/>
                <a:ea typeface="Georgia"/>
                <a:cs typeface="Georgia"/>
                <a:sym typeface="Georgia"/>
              </a:rPr>
              <a:t>:  Israel’s history is evidence of the divine inspiration of the Bible. She is back in the land but is spiritually blind. And she is unwittingly preparing for the coming of the Antichrist.</a:t>
            </a:r>
          </a:p>
        </p:txBody>
      </p:sp>
      <p:pic>
        <p:nvPicPr>
          <p:cNvPr id="387" name="image.png"/>
          <p:cNvPicPr/>
          <p:nvPr/>
        </p:nvPicPr>
        <p:blipFill>
          <a:blip r:embed="rId2">
            <a:extLst/>
          </a:blip>
          <a:stretch>
            <a:fillRect/>
          </a:stretch>
        </p:blipFill>
        <p:spPr>
          <a:xfrm>
            <a:off x="749300" y="876300"/>
            <a:ext cx="11493500" cy="55372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 name="Shape 389"/>
          <p:cNvSpPr/>
          <p:nvPr/>
        </p:nvSpPr>
        <p:spPr>
          <a:xfrm>
            <a:off x="939799" y="2412999"/>
            <a:ext cx="5613402" cy="45466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lgn="l" defTabSz="457200">
              <a:lnSpc>
                <a:spcPct val="100000"/>
              </a:lnSpc>
              <a:spcBef>
                <a:spcPts val="0"/>
              </a:spcBef>
              <a:defRPr sz="1800">
                <a:solidFill>
                  <a:srgbClr val="000000"/>
                </a:solidFill>
              </a:defRPr>
            </a:pPr>
            <a:r>
              <a:rPr sz="4800">
                <a:solidFill>
                  <a:srgbClr val="FFFFFF"/>
                </a:solidFill>
                <a:effectLst>
                  <a:outerShdw blurRad="12700" dist="25400" dir="2700000" rotWithShape="0">
                    <a:srgbClr val="000000"/>
                  </a:outerShdw>
                </a:effectLst>
                <a:latin typeface="Gill Sans"/>
                <a:ea typeface="Gill Sans"/>
                <a:cs typeface="Gill Sans"/>
                <a:sym typeface="Gill Sans"/>
              </a:rPr>
              <a:t>NOTE TO TEACHERS</a:t>
            </a:r>
          </a:p>
          <a:p>
            <a:pPr lvl="0" algn="l" defTabSz="457200">
              <a:lnSpc>
                <a:spcPct val="110000"/>
              </a:lnSpc>
              <a:spcBef>
                <a:spcPts val="0"/>
              </a:spcBef>
              <a:defRPr sz="1800">
                <a:solidFill>
                  <a:srgbClr val="000000"/>
                </a:solidFill>
              </a:defRPr>
            </a:pPr>
            <a:r>
              <a:rPr sz="4800">
                <a:solidFill>
                  <a:srgbClr val="FFFFFF"/>
                </a:solidFill>
                <a:effectLst>
                  <a:outerShdw blurRad="12700" dist="25400" dir="2700000" rotWithShape="0">
                    <a:srgbClr val="000000"/>
                  </a:outerShdw>
                </a:effectLst>
                <a:latin typeface="Gill Sans"/>
                <a:ea typeface="Gill Sans"/>
                <a:cs typeface="Gill Sans"/>
                <a:sym typeface="Gill Sans"/>
              </a:rPr>
              <a:t>There are review questions and summaries to this material in the book An Unshakeable Faith.</a:t>
            </a:r>
          </a:p>
        </p:txBody>
      </p:sp>
      <p:pic>
        <p:nvPicPr>
          <p:cNvPr id="390" name="image.png"/>
          <p:cNvPicPr/>
          <p:nvPr/>
        </p:nvPicPr>
        <p:blipFill>
          <a:blip r:embed="rId2">
            <a:extLst/>
          </a:blip>
          <a:stretch>
            <a:fillRect/>
          </a:stretch>
        </p:blipFill>
        <p:spPr>
          <a:xfrm>
            <a:off x="7264400" y="1371600"/>
            <a:ext cx="4294188" cy="5943600"/>
          </a:xfrm>
          <a:prstGeom prst="rect">
            <a:avLst/>
          </a:prstGeom>
          <a:ln w="12700">
            <a:miter lim="400000"/>
          </a:ln>
        </p:spPr>
      </p:pic>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Default">
  <a:themeElements>
    <a:clrScheme name="Default">
      <a:dk1>
        <a:srgbClr val="4A88B5"/>
      </a:dk1>
      <a:lt1>
        <a:srgbClr val="B58A6B"/>
      </a:lt1>
      <a:dk2>
        <a:srgbClr val="A7A7A7"/>
      </a:dk2>
      <a:lt2>
        <a:srgbClr val="535353"/>
      </a:lt2>
      <a:accent1>
        <a:srgbClr val="BBE0E3"/>
      </a:accent1>
      <a:accent2>
        <a:srgbClr val="333399"/>
      </a:accent2>
      <a:accent3>
        <a:srgbClr val="D5C3B9"/>
      </a:accent3>
      <a:accent4>
        <a:srgbClr val="3F647F"/>
      </a:accent4>
      <a:accent5>
        <a:srgbClr val="D8ECED"/>
      </a:accent5>
      <a:accent6>
        <a:srgbClr val="2E2E8B"/>
      </a:accent6>
      <a:hlink>
        <a:srgbClr val="0000FF"/>
      </a:hlink>
      <a:folHlink>
        <a:srgbClr val="FF00FF"/>
      </a:folHlink>
    </a:clrScheme>
    <a:fontScheme name="Default">
      <a:majorFont>
        <a:latin typeface="Avenir Roman"/>
        <a:ea typeface="Avenir Roman"/>
        <a:cs typeface="Avenir Roman"/>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A7594"/>
        </a:solidFill>
        <a:ln w="25400" cap="flat">
          <a:solidFill>
            <a:srgbClr val="BBE0E3"/>
          </a:solidFill>
          <a:prstDash val="solid"/>
          <a:bevel/>
        </a:ln>
        <a:effectLst/>
      </a:spPr>
      <a:bodyPr rot="0" spcFirstLastPara="1" vertOverflow="overflow" horzOverflow="overflow" vert="horz" wrap="square" lIns="45719" tIns="45719" rIns="45719" bIns="45719" numCol="1" spcCol="38100" rtlCol="0" anchor="t">
        <a:spAutoFit/>
      </a:bodyPr>
      <a:lstStyle>
        <a:defPPr marL="0" marR="0" indent="0" algn="ctr" defTabSz="914400" rtl="0" fontAlgn="auto" latinLnBrk="1" hangingPunct="0">
          <a:lnSpc>
            <a:spcPct val="155000"/>
          </a:lnSpc>
          <a:spcBef>
            <a:spcPts val="2400"/>
          </a:spcBef>
          <a:spcAft>
            <a:spcPts val="0"/>
          </a:spcAft>
          <a:buClrTx/>
          <a:buSzTx/>
          <a:buFontTx/>
          <a:buNone/>
          <a:tabLst/>
          <a:defRPr kumimoji="0" sz="3200" b="0" i="0" u="none" strike="noStrike" cap="none" spc="0" normalizeH="0" baseline="0">
            <a:ln>
              <a:noFill/>
            </a:ln>
            <a:solidFill>
              <a:srgbClr val="B58A6B"/>
            </a:solidFill>
            <a:effectLst/>
            <a:uFillTx/>
            <a:latin typeface="Helvetica Neue Bold Condensed"/>
            <a:ea typeface="Helvetica Neue Bold Condensed"/>
            <a:cs typeface="Helvetica Neue Bold Condensed"/>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BBE0E3"/>
          </a:solidFill>
          <a:prstDash val="solid"/>
          <a:bevel/>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ctr" defTabSz="914400" rtl="0" fontAlgn="auto" latinLnBrk="1" hangingPunct="0">
          <a:lnSpc>
            <a:spcPct val="155000"/>
          </a:lnSpc>
          <a:spcBef>
            <a:spcPts val="2400"/>
          </a:spcBef>
          <a:spcAft>
            <a:spcPts val="0"/>
          </a:spcAft>
          <a:buClrTx/>
          <a:buSzTx/>
          <a:buFontTx/>
          <a:buNone/>
          <a:tabLst/>
          <a:defRPr kumimoji="0" sz="3200" b="0" i="0" u="none" strike="noStrike" cap="none" spc="0" normalizeH="0" baseline="0">
            <a:ln>
              <a:noFill/>
            </a:ln>
            <a:solidFill>
              <a:srgbClr val="B58A6B"/>
            </a:solidFill>
            <a:effectLst/>
            <a:uFillTx/>
            <a:latin typeface="Helvetica Neue Bold Condensed"/>
            <a:ea typeface="Helvetica Neue Bold Condensed"/>
            <a:cs typeface="Helvetica Neue Bold Condensed"/>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D5C3B9"/>
      </a:accent3>
      <a:accent4>
        <a:srgbClr val="3F647F"/>
      </a:accent4>
      <a:accent5>
        <a:srgbClr val="D8ECED"/>
      </a:accent5>
      <a:accent6>
        <a:srgbClr val="2E2E8B"/>
      </a:accent6>
      <a:hlink>
        <a:srgbClr val="0000FF"/>
      </a:hlink>
      <a:folHlink>
        <a:srgbClr val="FF00FF"/>
      </a:folHlink>
    </a:clrScheme>
    <a:fontScheme name="Default">
      <a:majorFont>
        <a:latin typeface="Avenir Roman"/>
        <a:ea typeface="Avenir Roman"/>
        <a:cs typeface="Avenir Roman"/>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A7594"/>
        </a:solidFill>
        <a:ln w="25400" cap="flat">
          <a:solidFill>
            <a:srgbClr val="BBE0E3"/>
          </a:solidFill>
          <a:prstDash val="solid"/>
          <a:bevel/>
        </a:ln>
        <a:effectLst/>
      </a:spPr>
      <a:bodyPr rot="0" spcFirstLastPara="1" vertOverflow="overflow" horzOverflow="overflow" vert="horz" wrap="square" lIns="45719" tIns="45719" rIns="45719" bIns="45719" numCol="1" spcCol="38100" rtlCol="0" anchor="t">
        <a:spAutoFit/>
      </a:bodyPr>
      <a:lstStyle>
        <a:defPPr marL="0" marR="0" indent="0" algn="ctr" defTabSz="914400" rtl="0" fontAlgn="auto" latinLnBrk="1" hangingPunct="0">
          <a:lnSpc>
            <a:spcPct val="155000"/>
          </a:lnSpc>
          <a:spcBef>
            <a:spcPts val="2400"/>
          </a:spcBef>
          <a:spcAft>
            <a:spcPts val="0"/>
          </a:spcAft>
          <a:buClrTx/>
          <a:buSzTx/>
          <a:buFontTx/>
          <a:buNone/>
          <a:tabLst/>
          <a:defRPr kumimoji="0" sz="3200" b="0" i="0" u="none" strike="noStrike" cap="none" spc="0" normalizeH="0" baseline="0">
            <a:ln>
              <a:noFill/>
            </a:ln>
            <a:solidFill>
              <a:srgbClr val="B58A6B"/>
            </a:solidFill>
            <a:effectLst/>
            <a:uFillTx/>
            <a:latin typeface="Helvetica Neue Bold Condensed"/>
            <a:ea typeface="Helvetica Neue Bold Condensed"/>
            <a:cs typeface="Helvetica Neue Bold Condensed"/>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BBE0E3"/>
          </a:solidFill>
          <a:prstDash val="solid"/>
          <a:bevel/>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ctr" defTabSz="914400" rtl="0" fontAlgn="auto" latinLnBrk="1" hangingPunct="0">
          <a:lnSpc>
            <a:spcPct val="155000"/>
          </a:lnSpc>
          <a:spcBef>
            <a:spcPts val="2400"/>
          </a:spcBef>
          <a:spcAft>
            <a:spcPts val="0"/>
          </a:spcAft>
          <a:buClrTx/>
          <a:buSzTx/>
          <a:buFontTx/>
          <a:buNone/>
          <a:tabLst/>
          <a:defRPr kumimoji="0" sz="3200" b="0" i="0" u="none" strike="noStrike" cap="none" spc="0" normalizeH="0" baseline="0">
            <a:ln>
              <a:noFill/>
            </a:ln>
            <a:solidFill>
              <a:srgbClr val="B58A6B"/>
            </a:solidFill>
            <a:effectLst/>
            <a:uFillTx/>
            <a:latin typeface="Helvetica Neue Bold Condensed"/>
            <a:ea typeface="Helvetica Neue Bold Condensed"/>
            <a:cs typeface="Helvetica Neue Bold Condensed"/>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3332</Words>
  <Application>Microsoft Office PowerPoint</Application>
  <PresentationFormat>Custom</PresentationFormat>
  <Paragraphs>187</Paragraphs>
  <Slides>100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100</vt:i4>
      </vt:variant>
    </vt:vector>
  </HeadingPairs>
  <TitlesOfParts>
    <vt:vector size="109" baseType="lpstr">
      <vt:lpstr>Arial</vt:lpstr>
      <vt:lpstr>Avenir Roman</vt:lpstr>
      <vt:lpstr>Georgia</vt:lpstr>
      <vt:lpstr>Georgia Bold</vt:lpstr>
      <vt:lpstr>Gill Sans</vt:lpstr>
      <vt:lpstr>Helvetica Neue Bold Condensed</vt:lpstr>
      <vt:lpstr>Hoefler Text</vt:lpstr>
      <vt:lpstr>Zapf Dingbats</vt:lpstr>
      <vt:lpstr>Default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DESERTIFICATION</vt:lpstr>
      <vt:lpstr>PowerPoint Presentation</vt:lpstr>
      <vt:lpstr>PowerPoint Presentation</vt:lpstr>
      <vt:lpstr>PowerPoint Presentation</vt:lpstr>
      <vt:lpstr>PowerPoint Presentation</vt:lpstr>
      <vt:lpstr>DISPERSION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RETURN TO THE LAND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1</cp:revision>
  <dcterms:modified xsi:type="dcterms:W3CDTF">2015-02-09T16:26:30Z</dcterms:modified>
</cp:coreProperties>
</file>